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Comfortaa SemiBold"/>
      <p:regular r:id="rId18"/>
      <p:bold r:id="rId19"/>
    </p:embeddedFont>
    <p:embeddedFont>
      <p:font typeface="Bellota Text"/>
      <p:regular r:id="rId20"/>
      <p:bold r:id="rId21"/>
      <p:italic r:id="rId22"/>
      <p:boldItalic r:id="rId23"/>
    </p:embeddedFont>
    <p:embeddedFont>
      <p:font typeface="Quicksand"/>
      <p:regular r:id="rId24"/>
      <p:bold r:id="rId25"/>
    </p:embeddedFont>
    <p:embeddedFont>
      <p:font typeface="Quicksand SemiBold"/>
      <p:regular r:id="rId26"/>
      <p:bold r:id="rId27"/>
    </p:embeddedFont>
    <p:embeddedFont>
      <p:font typeface="Comfortaa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E704CDA-F492-49BE-BBF7-22A2F7454514}">
  <a:tblStyle styleId="{9E704CDA-F492-49BE-BBF7-22A2F74545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llotaText-regular.fntdata"/><Relationship Id="rId22" Type="http://schemas.openxmlformats.org/officeDocument/2006/relationships/font" Target="fonts/BellotaText-italic.fntdata"/><Relationship Id="rId21" Type="http://schemas.openxmlformats.org/officeDocument/2006/relationships/font" Target="fonts/BellotaText-bold.fntdata"/><Relationship Id="rId24" Type="http://schemas.openxmlformats.org/officeDocument/2006/relationships/font" Target="fonts/Quicksand-regular.fntdata"/><Relationship Id="rId23" Type="http://schemas.openxmlformats.org/officeDocument/2006/relationships/font" Target="fonts/BellotaText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QuicksandSemiBold-regular.fntdata"/><Relationship Id="rId25" Type="http://schemas.openxmlformats.org/officeDocument/2006/relationships/font" Target="fonts/Quicksand-bold.fntdata"/><Relationship Id="rId28" Type="http://schemas.openxmlformats.org/officeDocument/2006/relationships/font" Target="fonts/Comfortaa-regular.fntdata"/><Relationship Id="rId27" Type="http://schemas.openxmlformats.org/officeDocument/2006/relationships/font" Target="fonts/Quicksand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Comforta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ComfortaaSemiBold-bold.fntdata"/><Relationship Id="rId18" Type="http://schemas.openxmlformats.org/officeDocument/2006/relationships/font" Target="fonts/ComfortaaSemiBold-regular.fntdata"/></Relationships>
</file>

<file path=ppt/media/image1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77433a8a53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177433a8a53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582d9a887d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1582d9a887d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e6ade98ef0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e6ade98ef0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23831741a3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23831741a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e6de86da95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e6de86da95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582d9a887d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582d9a887d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811ffcae52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1811ffcae52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77433a8a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177433a8a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e93798c3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e93798c3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58830ecfd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58830ecfd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28467">
            <a:off x="6231167" y="-305286"/>
            <a:ext cx="5991890" cy="5447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96205">
            <a:off x="-2716952" y="-378876"/>
            <a:ext cx="5889078" cy="535364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2427100" y="2338909"/>
            <a:ext cx="42897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 rot="141331">
            <a:off x="3302461" y="3924721"/>
            <a:ext cx="2540146" cy="583694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6904016" y="-224427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238417">
            <a:off x="-3838968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1"/>
          <p:cNvSpPr txBox="1"/>
          <p:nvPr>
            <p:ph hasCustomPrompt="1" type="title"/>
          </p:nvPr>
        </p:nvSpPr>
        <p:spPr>
          <a:xfrm>
            <a:off x="1081525" y="1936076"/>
            <a:ext cx="69807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/>
          <p:nvPr>
            <p:ph idx="1" type="subTitle"/>
          </p:nvPr>
        </p:nvSpPr>
        <p:spPr>
          <a:xfrm>
            <a:off x="2800700" y="3329538"/>
            <a:ext cx="3542400" cy="6318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963021" y="2333062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>
            <p:ph type="title"/>
          </p:nvPr>
        </p:nvSpPr>
        <p:spPr>
          <a:xfrm>
            <a:off x="1815625" y="19495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5" name="Google Shape;65;p13"/>
          <p:cNvSpPr txBox="1"/>
          <p:nvPr>
            <p:ph hasCustomPrompt="1" idx="2" type="title"/>
          </p:nvPr>
        </p:nvSpPr>
        <p:spPr>
          <a:xfrm rot="-531643">
            <a:off x="749677" y="2116437"/>
            <a:ext cx="878383" cy="632757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idx="1" type="subTitle"/>
          </p:nvPr>
        </p:nvSpPr>
        <p:spPr>
          <a:xfrm>
            <a:off x="1815625" y="23499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cxnSp>
        <p:nvCxnSpPr>
          <p:cNvPr id="67" name="Google Shape;67;p13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68" name="Google Shape;68;p13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sp>
        <p:nvSpPr>
          <p:cNvPr id="69" name="Google Shape;69;p13"/>
          <p:cNvSpPr txBox="1"/>
          <p:nvPr>
            <p:ph idx="3"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4" type="title"/>
          </p:nvPr>
        </p:nvSpPr>
        <p:spPr>
          <a:xfrm>
            <a:off x="5881275" y="19495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3"/>
          <p:cNvSpPr txBox="1"/>
          <p:nvPr>
            <p:ph hasCustomPrompt="1" idx="5" type="title"/>
          </p:nvPr>
        </p:nvSpPr>
        <p:spPr>
          <a:xfrm rot="411919">
            <a:off x="4815838" y="2116362"/>
            <a:ext cx="878398" cy="632733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idx="6" type="subTitle"/>
          </p:nvPr>
        </p:nvSpPr>
        <p:spPr>
          <a:xfrm>
            <a:off x="5881275" y="23499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7" type="title"/>
          </p:nvPr>
        </p:nvSpPr>
        <p:spPr>
          <a:xfrm>
            <a:off x="1815625" y="32449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13"/>
          <p:cNvSpPr txBox="1"/>
          <p:nvPr>
            <p:ph hasCustomPrompt="1" idx="8" type="title"/>
          </p:nvPr>
        </p:nvSpPr>
        <p:spPr>
          <a:xfrm rot="525662">
            <a:off x="750720" y="3405281"/>
            <a:ext cx="878450" cy="63287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idx="9" type="subTitle"/>
          </p:nvPr>
        </p:nvSpPr>
        <p:spPr>
          <a:xfrm>
            <a:off x="1815625" y="36453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3" type="title"/>
          </p:nvPr>
        </p:nvSpPr>
        <p:spPr>
          <a:xfrm>
            <a:off x="5881275" y="32449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3"/>
          <p:cNvSpPr txBox="1"/>
          <p:nvPr>
            <p:ph hasCustomPrompt="1" idx="14" type="title"/>
          </p:nvPr>
        </p:nvSpPr>
        <p:spPr>
          <a:xfrm rot="-343336">
            <a:off x="4815349" y="3411913"/>
            <a:ext cx="878578" cy="63257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idx="15" type="subTitle"/>
          </p:nvPr>
        </p:nvSpPr>
        <p:spPr>
          <a:xfrm>
            <a:off x="5881275" y="36453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67">
            <a:off x="7463069" y="-153984"/>
            <a:ext cx="5431163" cy="493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64384">
            <a:off x="-2878875" y="517441"/>
            <a:ext cx="4604625" cy="418596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>
            <p:ph hasCustomPrompt="1" type="title"/>
          </p:nvPr>
        </p:nvSpPr>
        <p:spPr>
          <a:xfrm>
            <a:off x="2157200" y="668075"/>
            <a:ext cx="4829400" cy="8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2469850" y="1730950"/>
            <a:ext cx="4204200" cy="389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4" name="Google Shape;84;p14"/>
          <p:cNvSpPr txBox="1"/>
          <p:nvPr>
            <p:ph hasCustomPrompt="1" idx="2" type="title"/>
          </p:nvPr>
        </p:nvSpPr>
        <p:spPr>
          <a:xfrm>
            <a:off x="2157200" y="3101450"/>
            <a:ext cx="4829400" cy="8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4"/>
          <p:cNvSpPr txBox="1"/>
          <p:nvPr>
            <p:ph idx="3" type="subTitle"/>
          </p:nvPr>
        </p:nvSpPr>
        <p:spPr>
          <a:xfrm>
            <a:off x="2469850" y="4164325"/>
            <a:ext cx="4204200" cy="389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5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196979">
            <a:off x="-2723008" y="4133973"/>
            <a:ext cx="5241695" cy="4765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340679" y="-2857712"/>
            <a:ext cx="5241694" cy="476517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>
            <p:ph type="title"/>
          </p:nvPr>
        </p:nvSpPr>
        <p:spPr>
          <a:xfrm>
            <a:off x="685801" y="3614650"/>
            <a:ext cx="3462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" name="Google Shape;90;p15"/>
          <p:cNvSpPr txBox="1"/>
          <p:nvPr>
            <p:ph idx="1" type="subTitle"/>
          </p:nvPr>
        </p:nvSpPr>
        <p:spPr>
          <a:xfrm>
            <a:off x="685800" y="1050663"/>
            <a:ext cx="3462300" cy="22194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16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93" name="Google Shape;93;p16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sp>
        <p:nvSpPr>
          <p:cNvPr id="94" name="Google Shape;94;p16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7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794333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>
            <p:ph type="ctrTitle"/>
          </p:nvPr>
        </p:nvSpPr>
        <p:spPr>
          <a:xfrm>
            <a:off x="4907200" y="992975"/>
            <a:ext cx="32562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99" name="Google Shape;99;p17"/>
          <p:cNvSpPr txBox="1"/>
          <p:nvPr>
            <p:ph idx="1" type="subTitle"/>
          </p:nvPr>
        </p:nvSpPr>
        <p:spPr>
          <a:xfrm flipH="1" rot="-153172">
            <a:off x="4972371" y="2983403"/>
            <a:ext cx="3125202" cy="97296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794333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>
            <p:ph type="ctrTitle"/>
          </p:nvPr>
        </p:nvSpPr>
        <p:spPr>
          <a:xfrm>
            <a:off x="4383275" y="1193996"/>
            <a:ext cx="43041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1" type="subTitle"/>
          </p:nvPr>
        </p:nvSpPr>
        <p:spPr>
          <a:xfrm rot="153172">
            <a:off x="4981564" y="3172575"/>
            <a:ext cx="3125202" cy="97296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07" name="Google Shape;107;p19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108" name="Google Shape;108;p19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109" name="Google Shape;109;p19"/>
          <p:cNvSpPr txBox="1"/>
          <p:nvPr>
            <p:ph idx="2" type="title"/>
          </p:nvPr>
        </p:nvSpPr>
        <p:spPr>
          <a:xfrm>
            <a:off x="798501" y="3065088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19"/>
          <p:cNvSpPr txBox="1"/>
          <p:nvPr>
            <p:ph idx="1" type="subTitle"/>
          </p:nvPr>
        </p:nvSpPr>
        <p:spPr>
          <a:xfrm>
            <a:off x="798501" y="3465388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1" name="Google Shape;111;p19"/>
          <p:cNvSpPr txBox="1"/>
          <p:nvPr>
            <p:ph idx="3" type="title"/>
          </p:nvPr>
        </p:nvSpPr>
        <p:spPr>
          <a:xfrm>
            <a:off x="3421026" y="3065088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19"/>
          <p:cNvSpPr txBox="1"/>
          <p:nvPr>
            <p:ph idx="4" type="subTitle"/>
          </p:nvPr>
        </p:nvSpPr>
        <p:spPr>
          <a:xfrm>
            <a:off x="3421026" y="3465388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3" name="Google Shape;113;p19"/>
          <p:cNvSpPr txBox="1"/>
          <p:nvPr>
            <p:ph idx="5" type="title"/>
          </p:nvPr>
        </p:nvSpPr>
        <p:spPr>
          <a:xfrm>
            <a:off x="6043589" y="3065100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4" name="Google Shape;114;p19"/>
          <p:cNvSpPr txBox="1"/>
          <p:nvPr>
            <p:ph idx="6" type="subTitle"/>
          </p:nvPr>
        </p:nvSpPr>
        <p:spPr>
          <a:xfrm>
            <a:off x="6043589" y="3465400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5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17" name="Google Shape;117;p20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118" name="Google Shape;118;p20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119" name="Google Shape;119;p20"/>
          <p:cNvSpPr txBox="1"/>
          <p:nvPr>
            <p:ph idx="2" type="title"/>
          </p:nvPr>
        </p:nvSpPr>
        <p:spPr>
          <a:xfrm>
            <a:off x="798501" y="3384037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0" name="Google Shape;120;p20"/>
          <p:cNvSpPr txBox="1"/>
          <p:nvPr>
            <p:ph idx="1" type="subTitle"/>
          </p:nvPr>
        </p:nvSpPr>
        <p:spPr>
          <a:xfrm>
            <a:off x="1029050" y="3784325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21" name="Google Shape;121;p20"/>
          <p:cNvSpPr txBox="1"/>
          <p:nvPr>
            <p:ph idx="3" type="title"/>
          </p:nvPr>
        </p:nvSpPr>
        <p:spPr>
          <a:xfrm>
            <a:off x="3421026" y="3384037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" name="Google Shape;122;p20"/>
          <p:cNvSpPr txBox="1"/>
          <p:nvPr>
            <p:ph idx="4" type="subTitle"/>
          </p:nvPr>
        </p:nvSpPr>
        <p:spPr>
          <a:xfrm>
            <a:off x="3651600" y="3784325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23" name="Google Shape;123;p20"/>
          <p:cNvSpPr txBox="1"/>
          <p:nvPr>
            <p:ph idx="5" type="title"/>
          </p:nvPr>
        </p:nvSpPr>
        <p:spPr>
          <a:xfrm>
            <a:off x="6043589" y="3384050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4" name="Google Shape;124;p20"/>
          <p:cNvSpPr txBox="1"/>
          <p:nvPr>
            <p:ph idx="6" type="subTitle"/>
          </p:nvPr>
        </p:nvSpPr>
        <p:spPr>
          <a:xfrm>
            <a:off x="6274138" y="3784350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340679" y="-2857712"/>
            <a:ext cx="5241694" cy="476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/>
          <p:nvPr>
            <p:ph hasCustomPrompt="1" type="title"/>
          </p:nvPr>
        </p:nvSpPr>
        <p:spPr>
          <a:xfrm rot="-481">
            <a:off x="5425435" y="695183"/>
            <a:ext cx="21432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2" type="ctrTitle"/>
          </p:nvPr>
        </p:nvSpPr>
        <p:spPr>
          <a:xfrm>
            <a:off x="5365023" y="2424100"/>
            <a:ext cx="22629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 rot="141238">
            <a:off x="5076398" y="3654382"/>
            <a:ext cx="2841298" cy="583694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3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27" name="Google Shape;127;p21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128" name="Google Shape;128;p21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723304" y="2101687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32" name="Google Shape;132;p22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133" name="Google Shape;133;p22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sp>
        <p:nvSpPr>
          <p:cNvPr id="134" name="Google Shape;134;p22"/>
          <p:cNvSpPr txBox="1"/>
          <p:nvPr>
            <p:ph idx="2" type="title"/>
          </p:nvPr>
        </p:nvSpPr>
        <p:spPr>
          <a:xfrm>
            <a:off x="1318350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22"/>
          <p:cNvSpPr txBox="1"/>
          <p:nvPr>
            <p:ph idx="1" type="subTitle"/>
          </p:nvPr>
        </p:nvSpPr>
        <p:spPr>
          <a:xfrm>
            <a:off x="1318350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3" type="title"/>
          </p:nvPr>
        </p:nvSpPr>
        <p:spPr>
          <a:xfrm>
            <a:off x="3532050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" name="Google Shape;137;p22"/>
          <p:cNvSpPr txBox="1"/>
          <p:nvPr>
            <p:ph idx="4" type="subTitle"/>
          </p:nvPr>
        </p:nvSpPr>
        <p:spPr>
          <a:xfrm>
            <a:off x="3532050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5" type="title"/>
          </p:nvPr>
        </p:nvSpPr>
        <p:spPr>
          <a:xfrm>
            <a:off x="5745675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9" name="Google Shape;139;p22"/>
          <p:cNvSpPr txBox="1"/>
          <p:nvPr>
            <p:ph idx="6" type="subTitle"/>
          </p:nvPr>
        </p:nvSpPr>
        <p:spPr>
          <a:xfrm>
            <a:off x="5745675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40" name="Google Shape;140;p22"/>
          <p:cNvSpPr txBox="1"/>
          <p:nvPr>
            <p:ph idx="7" type="title"/>
          </p:nvPr>
        </p:nvSpPr>
        <p:spPr>
          <a:xfrm>
            <a:off x="1318350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" name="Google Shape;141;p22"/>
          <p:cNvSpPr txBox="1"/>
          <p:nvPr>
            <p:ph idx="8" type="subTitle"/>
          </p:nvPr>
        </p:nvSpPr>
        <p:spPr>
          <a:xfrm>
            <a:off x="1318350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42" name="Google Shape;142;p22"/>
          <p:cNvSpPr txBox="1"/>
          <p:nvPr>
            <p:ph idx="9" type="title"/>
          </p:nvPr>
        </p:nvSpPr>
        <p:spPr>
          <a:xfrm>
            <a:off x="3532050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3" name="Google Shape;143;p22"/>
          <p:cNvSpPr txBox="1"/>
          <p:nvPr>
            <p:ph idx="13" type="subTitle"/>
          </p:nvPr>
        </p:nvSpPr>
        <p:spPr>
          <a:xfrm>
            <a:off x="3532050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44" name="Google Shape;144;p22"/>
          <p:cNvSpPr txBox="1"/>
          <p:nvPr>
            <p:ph idx="14" type="title"/>
          </p:nvPr>
        </p:nvSpPr>
        <p:spPr>
          <a:xfrm>
            <a:off x="5745675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5" name="Google Shape;145;p22"/>
          <p:cNvSpPr txBox="1"/>
          <p:nvPr>
            <p:ph idx="15" type="subTitle"/>
          </p:nvPr>
        </p:nvSpPr>
        <p:spPr>
          <a:xfrm>
            <a:off x="5745675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238417">
            <a:off x="7817807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 txBox="1"/>
          <p:nvPr>
            <p:ph type="ctrTitle"/>
          </p:nvPr>
        </p:nvSpPr>
        <p:spPr>
          <a:xfrm>
            <a:off x="718625" y="1251009"/>
            <a:ext cx="42897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1" type="subTitle"/>
          </p:nvPr>
        </p:nvSpPr>
        <p:spPr>
          <a:xfrm rot="141093">
            <a:off x="1179181" y="2762779"/>
            <a:ext cx="3370638" cy="1134653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50" name="Google Shape;150;p23"/>
          <p:cNvSpPr txBox="1"/>
          <p:nvPr/>
        </p:nvSpPr>
        <p:spPr>
          <a:xfrm>
            <a:off x="549275" y="4192050"/>
            <a:ext cx="4628400" cy="5202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CREDITS: This presentation template was created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, and includes icons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and infographics &amp; images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6904016" y="-224427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238417">
            <a:off x="-3838968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2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554975">
            <a:off x="-2638010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808589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3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/>
          <p:nvPr/>
        </p:nvSpPr>
        <p:spPr>
          <a:xfrm rot="-2266879">
            <a:off x="7735446" y="589533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6"/>
          <p:cNvSpPr/>
          <p:nvPr/>
        </p:nvSpPr>
        <p:spPr>
          <a:xfrm rot="-2080782">
            <a:off x="8148629" y="678254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6"/>
          <p:cNvSpPr/>
          <p:nvPr/>
        </p:nvSpPr>
        <p:spPr>
          <a:xfrm rot="-2266879">
            <a:off x="603121" y="702571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6"/>
          <p:cNvSpPr/>
          <p:nvPr/>
        </p:nvSpPr>
        <p:spPr>
          <a:xfrm flipH="1" rot="2266879">
            <a:off x="1145537" y="4296808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6"/>
          <p:cNvSpPr/>
          <p:nvPr/>
        </p:nvSpPr>
        <p:spPr>
          <a:xfrm flipH="1" rot="2080782">
            <a:off x="622087" y="4385529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6"/>
          <p:cNvSpPr/>
          <p:nvPr/>
        </p:nvSpPr>
        <p:spPr>
          <a:xfrm flipH="1" rot="2266879">
            <a:off x="8277862" y="4409846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28467">
            <a:off x="6231167" y="-305286"/>
            <a:ext cx="5991890" cy="5447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96205">
            <a:off x="-2716952" y="-378876"/>
            <a:ext cx="5889078" cy="5353648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 txBox="1"/>
          <p:nvPr>
            <p:ph type="ctrTitle"/>
          </p:nvPr>
        </p:nvSpPr>
        <p:spPr>
          <a:xfrm>
            <a:off x="2427100" y="2338909"/>
            <a:ext cx="42897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71" name="Google Shape;171;p28"/>
          <p:cNvSpPr txBox="1"/>
          <p:nvPr>
            <p:ph idx="1" type="subTitle"/>
          </p:nvPr>
        </p:nvSpPr>
        <p:spPr>
          <a:xfrm rot="141331">
            <a:off x="3302461" y="3924721"/>
            <a:ext cx="2540146" cy="583694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340679" y="-2857712"/>
            <a:ext cx="5241694" cy="476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9"/>
          <p:cNvSpPr txBox="1"/>
          <p:nvPr>
            <p:ph hasCustomPrompt="1" type="title"/>
          </p:nvPr>
        </p:nvSpPr>
        <p:spPr>
          <a:xfrm rot="-481">
            <a:off x="5425435" y="695183"/>
            <a:ext cx="21432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5" name="Google Shape;175;p29"/>
          <p:cNvSpPr txBox="1"/>
          <p:nvPr>
            <p:ph idx="2" type="ctrTitle"/>
          </p:nvPr>
        </p:nvSpPr>
        <p:spPr>
          <a:xfrm>
            <a:off x="5365023" y="2424100"/>
            <a:ext cx="22629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76" name="Google Shape;176;p29"/>
          <p:cNvSpPr txBox="1"/>
          <p:nvPr>
            <p:ph idx="1" type="subTitle"/>
          </p:nvPr>
        </p:nvSpPr>
        <p:spPr>
          <a:xfrm rot="141238">
            <a:off x="5076398" y="3654382"/>
            <a:ext cx="2841298" cy="583694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idx="1" type="subTitle"/>
          </p:nvPr>
        </p:nvSpPr>
        <p:spPr>
          <a:xfrm>
            <a:off x="685800" y="1613100"/>
            <a:ext cx="7772400" cy="2990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79" name="Google Shape;179;p30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80" name="Google Shape;180;p30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181" name="Google Shape;181;p30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813946" y="2221212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85" name="Google Shape;185;p31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186" name="Google Shape;186;p31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187" name="Google Shape;187;p31"/>
          <p:cNvSpPr txBox="1"/>
          <p:nvPr>
            <p:ph idx="2" type="title"/>
          </p:nvPr>
        </p:nvSpPr>
        <p:spPr>
          <a:xfrm>
            <a:off x="1806213" y="2859125"/>
            <a:ext cx="263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8" name="Google Shape;188;p31"/>
          <p:cNvSpPr txBox="1"/>
          <p:nvPr>
            <p:ph idx="1" type="subTitle"/>
          </p:nvPr>
        </p:nvSpPr>
        <p:spPr>
          <a:xfrm>
            <a:off x="1806213" y="3259424"/>
            <a:ext cx="2634600" cy="1213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89" name="Google Shape;189;p31"/>
          <p:cNvSpPr txBox="1"/>
          <p:nvPr>
            <p:ph idx="3" type="title"/>
          </p:nvPr>
        </p:nvSpPr>
        <p:spPr>
          <a:xfrm>
            <a:off x="4703188" y="2859125"/>
            <a:ext cx="263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0" name="Google Shape;190;p31"/>
          <p:cNvSpPr txBox="1"/>
          <p:nvPr>
            <p:ph idx="4" type="subTitle"/>
          </p:nvPr>
        </p:nvSpPr>
        <p:spPr>
          <a:xfrm>
            <a:off x="4703188" y="3259424"/>
            <a:ext cx="2634600" cy="1213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idx="1" type="subTitle"/>
          </p:nvPr>
        </p:nvSpPr>
        <p:spPr>
          <a:xfrm>
            <a:off x="685800" y="1613100"/>
            <a:ext cx="7772400" cy="2990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1" name="Google Shape;21;p4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22" name="Google Shape;22;p4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193" name="Google Shape;193;p32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194" name="Google Shape;194;p32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2958724"/>
            <a:ext cx="4693315" cy="426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3"/>
          <p:cNvSpPr txBox="1"/>
          <p:nvPr>
            <p:ph type="ctrTitle"/>
          </p:nvPr>
        </p:nvSpPr>
        <p:spPr>
          <a:xfrm>
            <a:off x="564200" y="905600"/>
            <a:ext cx="37842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98" name="Google Shape;198;p33"/>
          <p:cNvSpPr txBox="1"/>
          <p:nvPr>
            <p:ph idx="1" type="subTitle"/>
          </p:nvPr>
        </p:nvSpPr>
        <p:spPr>
          <a:xfrm rot="77555">
            <a:off x="891705" y="2970010"/>
            <a:ext cx="3125295" cy="163271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712585">
            <a:off x="6868127" y="1246812"/>
            <a:ext cx="5241693" cy="476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2700000">
            <a:off x="-2253608" y="-2046049"/>
            <a:ext cx="4693315" cy="4266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4"/>
          <p:cNvSpPr txBox="1"/>
          <p:nvPr>
            <p:ph type="ctrTitle"/>
          </p:nvPr>
        </p:nvSpPr>
        <p:spPr>
          <a:xfrm>
            <a:off x="1893625" y="2483015"/>
            <a:ext cx="53691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5"/>
          <p:cNvSpPr txBox="1"/>
          <p:nvPr>
            <p:ph type="ctrTitle"/>
          </p:nvPr>
        </p:nvSpPr>
        <p:spPr>
          <a:xfrm>
            <a:off x="1237475" y="1416125"/>
            <a:ext cx="27906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05" name="Google Shape;205;p35"/>
          <p:cNvSpPr txBox="1"/>
          <p:nvPr>
            <p:ph idx="1" type="subTitle"/>
          </p:nvPr>
        </p:nvSpPr>
        <p:spPr>
          <a:xfrm rot="-110015">
            <a:off x="893706" y="2936299"/>
            <a:ext cx="3478481" cy="12618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pic>
        <p:nvPicPr>
          <p:cNvPr id="206" name="Google Shape;20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37892">
            <a:off x="-3719071" y="-2300562"/>
            <a:ext cx="5241694" cy="476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6"/>
          <p:cNvSpPr/>
          <p:nvPr/>
        </p:nvSpPr>
        <p:spPr>
          <a:xfrm>
            <a:off x="150" y="-25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22000">
                <a:srgbClr val="191919">
                  <a:alpha val="0"/>
                </a:srgbClr>
              </a:gs>
              <a:gs pos="57000">
                <a:srgbClr val="191919">
                  <a:alpha val="32156"/>
                </a:srgbClr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080954" y="2101687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6"/>
          <p:cNvSpPr txBox="1"/>
          <p:nvPr>
            <p:ph type="ctrTitle"/>
          </p:nvPr>
        </p:nvSpPr>
        <p:spPr>
          <a:xfrm>
            <a:off x="1385175" y="431375"/>
            <a:ext cx="63738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11" name="Google Shape;211;p36"/>
          <p:cNvSpPr/>
          <p:nvPr/>
        </p:nvSpPr>
        <p:spPr>
          <a:xfrm rot="-6921765">
            <a:off x="6706482" y="3885421"/>
            <a:ext cx="345280" cy="328358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6"/>
          <p:cNvSpPr/>
          <p:nvPr/>
        </p:nvSpPr>
        <p:spPr>
          <a:xfrm rot="-6737789">
            <a:off x="6968427" y="3200151"/>
            <a:ext cx="502900" cy="478391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45585">
            <a:off x="-2583912" y="2139978"/>
            <a:ext cx="4848076" cy="440734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6"/>
          <p:cNvSpPr/>
          <p:nvPr/>
        </p:nvSpPr>
        <p:spPr>
          <a:xfrm rot="-2011515">
            <a:off x="1518589" y="2731848"/>
            <a:ext cx="231394" cy="231394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6904016" y="-224427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238417">
            <a:off x="-3838968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7"/>
          <p:cNvSpPr txBox="1"/>
          <p:nvPr>
            <p:ph hasCustomPrompt="1" type="title"/>
          </p:nvPr>
        </p:nvSpPr>
        <p:spPr>
          <a:xfrm>
            <a:off x="1081525" y="1936076"/>
            <a:ext cx="69807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9" name="Google Shape;219;p37"/>
          <p:cNvSpPr txBox="1"/>
          <p:nvPr>
            <p:ph idx="1" type="subTitle"/>
          </p:nvPr>
        </p:nvSpPr>
        <p:spPr>
          <a:xfrm>
            <a:off x="2800700" y="3329538"/>
            <a:ext cx="3542400" cy="6318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963021" y="2333062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9"/>
          <p:cNvSpPr txBox="1"/>
          <p:nvPr>
            <p:ph type="title"/>
          </p:nvPr>
        </p:nvSpPr>
        <p:spPr>
          <a:xfrm>
            <a:off x="1815625" y="19495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4" name="Google Shape;224;p39"/>
          <p:cNvSpPr txBox="1"/>
          <p:nvPr>
            <p:ph hasCustomPrompt="1" idx="2" type="title"/>
          </p:nvPr>
        </p:nvSpPr>
        <p:spPr>
          <a:xfrm rot="-531643">
            <a:off x="749677" y="2116437"/>
            <a:ext cx="878383" cy="632757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5" name="Google Shape;225;p39"/>
          <p:cNvSpPr txBox="1"/>
          <p:nvPr>
            <p:ph idx="1" type="subTitle"/>
          </p:nvPr>
        </p:nvSpPr>
        <p:spPr>
          <a:xfrm>
            <a:off x="1815625" y="23499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cxnSp>
        <p:nvCxnSpPr>
          <p:cNvPr id="226" name="Google Shape;226;p39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227" name="Google Shape;227;p39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sp>
        <p:nvSpPr>
          <p:cNvPr id="228" name="Google Shape;228;p39"/>
          <p:cNvSpPr txBox="1"/>
          <p:nvPr>
            <p:ph idx="3"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29" name="Google Shape;229;p39"/>
          <p:cNvSpPr txBox="1"/>
          <p:nvPr>
            <p:ph idx="4" type="title"/>
          </p:nvPr>
        </p:nvSpPr>
        <p:spPr>
          <a:xfrm>
            <a:off x="5881275" y="19495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0" name="Google Shape;230;p39"/>
          <p:cNvSpPr txBox="1"/>
          <p:nvPr>
            <p:ph hasCustomPrompt="1" idx="5" type="title"/>
          </p:nvPr>
        </p:nvSpPr>
        <p:spPr>
          <a:xfrm rot="411919">
            <a:off x="4815838" y="2116362"/>
            <a:ext cx="878398" cy="632733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1" name="Google Shape;231;p39"/>
          <p:cNvSpPr txBox="1"/>
          <p:nvPr>
            <p:ph idx="6" type="subTitle"/>
          </p:nvPr>
        </p:nvSpPr>
        <p:spPr>
          <a:xfrm>
            <a:off x="5881275" y="23499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32" name="Google Shape;232;p39"/>
          <p:cNvSpPr txBox="1"/>
          <p:nvPr>
            <p:ph idx="7" type="title"/>
          </p:nvPr>
        </p:nvSpPr>
        <p:spPr>
          <a:xfrm>
            <a:off x="1815625" y="32449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3" name="Google Shape;233;p39"/>
          <p:cNvSpPr txBox="1"/>
          <p:nvPr>
            <p:ph hasCustomPrompt="1" idx="8" type="title"/>
          </p:nvPr>
        </p:nvSpPr>
        <p:spPr>
          <a:xfrm rot="525662">
            <a:off x="750720" y="3405281"/>
            <a:ext cx="878450" cy="63287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4" name="Google Shape;234;p39"/>
          <p:cNvSpPr txBox="1"/>
          <p:nvPr>
            <p:ph idx="9" type="subTitle"/>
          </p:nvPr>
        </p:nvSpPr>
        <p:spPr>
          <a:xfrm>
            <a:off x="1815625" y="36453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35" name="Google Shape;235;p39"/>
          <p:cNvSpPr txBox="1"/>
          <p:nvPr>
            <p:ph idx="13" type="title"/>
          </p:nvPr>
        </p:nvSpPr>
        <p:spPr>
          <a:xfrm>
            <a:off x="5881275" y="3244995"/>
            <a:ext cx="254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6" name="Google Shape;236;p39"/>
          <p:cNvSpPr txBox="1"/>
          <p:nvPr>
            <p:ph hasCustomPrompt="1" idx="14" type="title"/>
          </p:nvPr>
        </p:nvSpPr>
        <p:spPr>
          <a:xfrm rot="-343336">
            <a:off x="4815349" y="3411913"/>
            <a:ext cx="878578" cy="63257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7" name="Google Shape;237;p39"/>
          <p:cNvSpPr txBox="1"/>
          <p:nvPr>
            <p:ph idx="15" type="subTitle"/>
          </p:nvPr>
        </p:nvSpPr>
        <p:spPr>
          <a:xfrm>
            <a:off x="5881275" y="3645300"/>
            <a:ext cx="2544600" cy="682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67">
            <a:off x="7463069" y="-153984"/>
            <a:ext cx="5431163" cy="493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64384">
            <a:off x="-2878875" y="517441"/>
            <a:ext cx="4604625" cy="4185968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0"/>
          <p:cNvSpPr txBox="1"/>
          <p:nvPr>
            <p:ph hasCustomPrompt="1" type="title"/>
          </p:nvPr>
        </p:nvSpPr>
        <p:spPr>
          <a:xfrm>
            <a:off x="2157200" y="668075"/>
            <a:ext cx="4829400" cy="8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2" name="Google Shape;242;p40"/>
          <p:cNvSpPr txBox="1"/>
          <p:nvPr>
            <p:ph idx="1" type="subTitle"/>
          </p:nvPr>
        </p:nvSpPr>
        <p:spPr>
          <a:xfrm>
            <a:off x="2469850" y="1730950"/>
            <a:ext cx="4204200" cy="389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43" name="Google Shape;243;p40"/>
          <p:cNvSpPr txBox="1"/>
          <p:nvPr>
            <p:ph hasCustomPrompt="1" idx="2" type="title"/>
          </p:nvPr>
        </p:nvSpPr>
        <p:spPr>
          <a:xfrm>
            <a:off x="2157200" y="3101450"/>
            <a:ext cx="4829400" cy="8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4" name="Google Shape;244;p40"/>
          <p:cNvSpPr txBox="1"/>
          <p:nvPr>
            <p:ph idx="3" type="subTitle"/>
          </p:nvPr>
        </p:nvSpPr>
        <p:spPr>
          <a:xfrm>
            <a:off x="2469850" y="4164325"/>
            <a:ext cx="4204200" cy="389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5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196979">
            <a:off x="-2723008" y="4133973"/>
            <a:ext cx="5241695" cy="4765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340679" y="-2857712"/>
            <a:ext cx="5241694" cy="476517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41"/>
          <p:cNvSpPr txBox="1"/>
          <p:nvPr>
            <p:ph type="title"/>
          </p:nvPr>
        </p:nvSpPr>
        <p:spPr>
          <a:xfrm>
            <a:off x="685801" y="3614650"/>
            <a:ext cx="34623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9" name="Google Shape;249;p41"/>
          <p:cNvSpPr txBox="1"/>
          <p:nvPr>
            <p:ph idx="1" type="subTitle"/>
          </p:nvPr>
        </p:nvSpPr>
        <p:spPr>
          <a:xfrm>
            <a:off x="685800" y="1050663"/>
            <a:ext cx="3462300" cy="22194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Comfortaa"/>
              <a:buNone/>
              <a:defRPr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813946" y="2221212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6" name="Google Shape;26;p5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27" name="Google Shape;27;p5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28" name="Google Shape;28;p5"/>
          <p:cNvSpPr txBox="1"/>
          <p:nvPr>
            <p:ph idx="2" type="title"/>
          </p:nvPr>
        </p:nvSpPr>
        <p:spPr>
          <a:xfrm>
            <a:off x="1806213" y="2859125"/>
            <a:ext cx="263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1806213" y="3259424"/>
            <a:ext cx="2634600" cy="1213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3" type="title"/>
          </p:nvPr>
        </p:nvSpPr>
        <p:spPr>
          <a:xfrm>
            <a:off x="4703188" y="2859125"/>
            <a:ext cx="2634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5"/>
          <p:cNvSpPr txBox="1"/>
          <p:nvPr>
            <p:ph idx="4" type="subTitle"/>
          </p:nvPr>
        </p:nvSpPr>
        <p:spPr>
          <a:xfrm>
            <a:off x="4703188" y="3259424"/>
            <a:ext cx="2634600" cy="1213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1" name="Google Shape;251;p42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cxnSp>
        <p:nvCxnSpPr>
          <p:cNvPr id="252" name="Google Shape;252;p42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lt2"/>
            </a:outerShdw>
          </a:effectLst>
        </p:spPr>
      </p:cxnSp>
      <p:sp>
        <p:nvSpPr>
          <p:cNvPr id="253" name="Google Shape;253;p42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7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794333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3"/>
          <p:cNvSpPr txBox="1"/>
          <p:nvPr>
            <p:ph type="ctrTitle"/>
          </p:nvPr>
        </p:nvSpPr>
        <p:spPr>
          <a:xfrm>
            <a:off x="4907200" y="992975"/>
            <a:ext cx="32562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58" name="Google Shape;258;p43"/>
          <p:cNvSpPr txBox="1"/>
          <p:nvPr>
            <p:ph idx="1" type="subTitle"/>
          </p:nvPr>
        </p:nvSpPr>
        <p:spPr>
          <a:xfrm flipH="1" rot="-153172">
            <a:off x="4972371" y="2983403"/>
            <a:ext cx="3125202" cy="97296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415775">
            <a:off x="-3794333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4"/>
          <p:cNvSpPr txBox="1"/>
          <p:nvPr>
            <p:ph type="ctrTitle"/>
          </p:nvPr>
        </p:nvSpPr>
        <p:spPr>
          <a:xfrm>
            <a:off x="4383275" y="1193996"/>
            <a:ext cx="43041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63" name="Google Shape;263;p44"/>
          <p:cNvSpPr txBox="1"/>
          <p:nvPr>
            <p:ph idx="1" type="subTitle"/>
          </p:nvPr>
        </p:nvSpPr>
        <p:spPr>
          <a:xfrm rot="153172">
            <a:off x="4981564" y="3172575"/>
            <a:ext cx="3125202" cy="97296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5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66" name="Google Shape;266;p45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267" name="Google Shape;267;p45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268" name="Google Shape;268;p45"/>
          <p:cNvSpPr txBox="1"/>
          <p:nvPr>
            <p:ph idx="2" type="title"/>
          </p:nvPr>
        </p:nvSpPr>
        <p:spPr>
          <a:xfrm>
            <a:off x="798501" y="3065088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9" name="Google Shape;269;p45"/>
          <p:cNvSpPr txBox="1"/>
          <p:nvPr>
            <p:ph idx="1" type="subTitle"/>
          </p:nvPr>
        </p:nvSpPr>
        <p:spPr>
          <a:xfrm>
            <a:off x="798501" y="3465388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70" name="Google Shape;270;p45"/>
          <p:cNvSpPr txBox="1"/>
          <p:nvPr>
            <p:ph idx="3" type="title"/>
          </p:nvPr>
        </p:nvSpPr>
        <p:spPr>
          <a:xfrm>
            <a:off x="3421026" y="3065088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1" name="Google Shape;271;p45"/>
          <p:cNvSpPr txBox="1"/>
          <p:nvPr>
            <p:ph idx="4" type="subTitle"/>
          </p:nvPr>
        </p:nvSpPr>
        <p:spPr>
          <a:xfrm>
            <a:off x="3421026" y="3465388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72" name="Google Shape;272;p45"/>
          <p:cNvSpPr txBox="1"/>
          <p:nvPr>
            <p:ph idx="5" type="title"/>
          </p:nvPr>
        </p:nvSpPr>
        <p:spPr>
          <a:xfrm>
            <a:off x="6043589" y="3065100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3" name="Google Shape;273;p45"/>
          <p:cNvSpPr txBox="1"/>
          <p:nvPr>
            <p:ph idx="6" type="subTitle"/>
          </p:nvPr>
        </p:nvSpPr>
        <p:spPr>
          <a:xfrm>
            <a:off x="6043589" y="3465400"/>
            <a:ext cx="22926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5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76" name="Google Shape;276;p46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277" name="Google Shape;277;p46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sp>
        <p:nvSpPr>
          <p:cNvPr id="278" name="Google Shape;278;p46"/>
          <p:cNvSpPr txBox="1"/>
          <p:nvPr>
            <p:ph idx="2" type="title"/>
          </p:nvPr>
        </p:nvSpPr>
        <p:spPr>
          <a:xfrm>
            <a:off x="798501" y="3384037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9" name="Google Shape;279;p46"/>
          <p:cNvSpPr txBox="1"/>
          <p:nvPr>
            <p:ph idx="1" type="subTitle"/>
          </p:nvPr>
        </p:nvSpPr>
        <p:spPr>
          <a:xfrm>
            <a:off x="1029050" y="3784325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3" type="title"/>
          </p:nvPr>
        </p:nvSpPr>
        <p:spPr>
          <a:xfrm>
            <a:off x="3421026" y="3384037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1" name="Google Shape;281;p46"/>
          <p:cNvSpPr txBox="1"/>
          <p:nvPr>
            <p:ph idx="4" type="subTitle"/>
          </p:nvPr>
        </p:nvSpPr>
        <p:spPr>
          <a:xfrm>
            <a:off x="3651600" y="3784325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82" name="Google Shape;282;p46"/>
          <p:cNvSpPr txBox="1"/>
          <p:nvPr>
            <p:ph idx="5" type="title"/>
          </p:nvPr>
        </p:nvSpPr>
        <p:spPr>
          <a:xfrm>
            <a:off x="6043589" y="3384050"/>
            <a:ext cx="2292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3" name="Google Shape;283;p46"/>
          <p:cNvSpPr txBox="1"/>
          <p:nvPr>
            <p:ph idx="6" type="subTitle"/>
          </p:nvPr>
        </p:nvSpPr>
        <p:spPr>
          <a:xfrm>
            <a:off x="6274138" y="3784350"/>
            <a:ext cx="1831500" cy="808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3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7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86" name="Google Shape;286;p47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  <p:cxnSp>
        <p:nvCxnSpPr>
          <p:cNvPr id="287" name="Google Shape;287;p47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dk2"/>
            </a:outerShdw>
          </a:effectLst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723304" y="2101687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8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291" name="Google Shape;291;p48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292" name="Google Shape;292;p48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sp>
        <p:nvSpPr>
          <p:cNvPr id="293" name="Google Shape;293;p48"/>
          <p:cNvSpPr txBox="1"/>
          <p:nvPr>
            <p:ph idx="2" type="title"/>
          </p:nvPr>
        </p:nvSpPr>
        <p:spPr>
          <a:xfrm>
            <a:off x="1318350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4" name="Google Shape;294;p48"/>
          <p:cNvSpPr txBox="1"/>
          <p:nvPr>
            <p:ph idx="1" type="subTitle"/>
          </p:nvPr>
        </p:nvSpPr>
        <p:spPr>
          <a:xfrm>
            <a:off x="1318350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95" name="Google Shape;295;p48"/>
          <p:cNvSpPr txBox="1"/>
          <p:nvPr>
            <p:ph idx="3" type="title"/>
          </p:nvPr>
        </p:nvSpPr>
        <p:spPr>
          <a:xfrm>
            <a:off x="3532050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6" name="Google Shape;296;p48"/>
          <p:cNvSpPr txBox="1"/>
          <p:nvPr>
            <p:ph idx="4" type="subTitle"/>
          </p:nvPr>
        </p:nvSpPr>
        <p:spPr>
          <a:xfrm>
            <a:off x="3532050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97" name="Google Shape;297;p48"/>
          <p:cNvSpPr txBox="1"/>
          <p:nvPr>
            <p:ph idx="5" type="title"/>
          </p:nvPr>
        </p:nvSpPr>
        <p:spPr>
          <a:xfrm>
            <a:off x="5745675" y="20593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8" name="Google Shape;298;p48"/>
          <p:cNvSpPr txBox="1"/>
          <p:nvPr>
            <p:ph idx="6" type="subTitle"/>
          </p:nvPr>
        </p:nvSpPr>
        <p:spPr>
          <a:xfrm>
            <a:off x="5745675" y="24596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299" name="Google Shape;299;p48"/>
          <p:cNvSpPr txBox="1"/>
          <p:nvPr>
            <p:ph idx="7" type="title"/>
          </p:nvPr>
        </p:nvSpPr>
        <p:spPr>
          <a:xfrm>
            <a:off x="1318350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0" name="Google Shape;300;p48"/>
          <p:cNvSpPr txBox="1"/>
          <p:nvPr>
            <p:ph idx="8" type="subTitle"/>
          </p:nvPr>
        </p:nvSpPr>
        <p:spPr>
          <a:xfrm>
            <a:off x="1318350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1" name="Google Shape;301;p48"/>
          <p:cNvSpPr txBox="1"/>
          <p:nvPr>
            <p:ph idx="9" type="title"/>
          </p:nvPr>
        </p:nvSpPr>
        <p:spPr>
          <a:xfrm>
            <a:off x="3532050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2" name="Google Shape;302;p48"/>
          <p:cNvSpPr txBox="1"/>
          <p:nvPr>
            <p:ph idx="13" type="subTitle"/>
          </p:nvPr>
        </p:nvSpPr>
        <p:spPr>
          <a:xfrm>
            <a:off x="3532050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3" name="Google Shape;303;p48"/>
          <p:cNvSpPr txBox="1"/>
          <p:nvPr>
            <p:ph idx="14" type="title"/>
          </p:nvPr>
        </p:nvSpPr>
        <p:spPr>
          <a:xfrm>
            <a:off x="5745675" y="3332535"/>
            <a:ext cx="2079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4" name="Google Shape;304;p48"/>
          <p:cNvSpPr txBox="1"/>
          <p:nvPr>
            <p:ph idx="15" type="subTitle"/>
          </p:nvPr>
        </p:nvSpPr>
        <p:spPr>
          <a:xfrm>
            <a:off x="5745675" y="373283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238417">
            <a:off x="7817807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9"/>
          <p:cNvSpPr txBox="1"/>
          <p:nvPr>
            <p:ph type="ctrTitle"/>
          </p:nvPr>
        </p:nvSpPr>
        <p:spPr>
          <a:xfrm>
            <a:off x="718625" y="1251009"/>
            <a:ext cx="42897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08" name="Google Shape;308;p49"/>
          <p:cNvSpPr txBox="1"/>
          <p:nvPr>
            <p:ph idx="1" type="subTitle"/>
          </p:nvPr>
        </p:nvSpPr>
        <p:spPr>
          <a:xfrm rot="141093">
            <a:off x="1179181" y="2762779"/>
            <a:ext cx="3370638" cy="1134653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9" name="Google Shape;309;p49"/>
          <p:cNvSpPr txBox="1"/>
          <p:nvPr/>
        </p:nvSpPr>
        <p:spPr>
          <a:xfrm>
            <a:off x="549275" y="4192050"/>
            <a:ext cx="4628400" cy="5202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CREDITS: This presentation template was created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, and includes icons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en" sz="1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and infographics &amp; images by </a:t>
            </a:r>
            <a:r>
              <a:rPr b="1" lang="en" sz="1000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6904016" y="-224427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238417">
            <a:off x="-3838968" y="2351121"/>
            <a:ext cx="5570134" cy="5063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554975">
            <a:off x="-2638010" y="-3034924"/>
            <a:ext cx="4693315" cy="42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808589" y="2347680"/>
            <a:ext cx="4963465" cy="4512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cxnSp>
        <p:nvCxnSpPr>
          <p:cNvPr id="34" name="Google Shape;34;p6"/>
          <p:cNvCxnSpPr/>
          <p:nvPr/>
        </p:nvCxnSpPr>
        <p:spPr>
          <a:xfrm rot="10800000">
            <a:off x="77940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35" name="Google Shape;35;p6"/>
          <p:cNvCxnSpPr/>
          <p:nvPr/>
        </p:nvCxnSpPr>
        <p:spPr>
          <a:xfrm rot="10800000">
            <a:off x="685800" y="1017134"/>
            <a:ext cx="6642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3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2"/>
          <p:cNvSpPr/>
          <p:nvPr/>
        </p:nvSpPr>
        <p:spPr>
          <a:xfrm rot="-2266879">
            <a:off x="7735446" y="589533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52"/>
          <p:cNvSpPr/>
          <p:nvPr/>
        </p:nvSpPr>
        <p:spPr>
          <a:xfrm rot="-2080782">
            <a:off x="8148629" y="678254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52"/>
          <p:cNvSpPr/>
          <p:nvPr/>
        </p:nvSpPr>
        <p:spPr>
          <a:xfrm rot="-2266879">
            <a:off x="603121" y="702571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52"/>
          <p:cNvSpPr/>
          <p:nvPr/>
        </p:nvSpPr>
        <p:spPr>
          <a:xfrm flipH="1" rot="2266879">
            <a:off x="1145537" y="4296808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52"/>
          <p:cNvSpPr/>
          <p:nvPr/>
        </p:nvSpPr>
        <p:spPr>
          <a:xfrm flipH="1" rot="2080782">
            <a:off x="622087" y="4385529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52"/>
          <p:cNvSpPr/>
          <p:nvPr/>
        </p:nvSpPr>
        <p:spPr>
          <a:xfrm flipH="1" rot="2266879">
            <a:off x="8277862" y="4409846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54975">
            <a:off x="6922416" y="-2958724"/>
            <a:ext cx="4693315" cy="426665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 txBox="1"/>
          <p:nvPr>
            <p:ph type="ctrTitle"/>
          </p:nvPr>
        </p:nvSpPr>
        <p:spPr>
          <a:xfrm>
            <a:off x="564200" y="905600"/>
            <a:ext cx="37842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solidFill>
                  <a:schemeClr val="dk2"/>
                </a:solidFill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subTitle"/>
          </p:nvPr>
        </p:nvSpPr>
        <p:spPr>
          <a:xfrm rot="77555">
            <a:off x="891705" y="2970010"/>
            <a:ext cx="3125295" cy="163271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712585">
            <a:off x="6868127" y="1246812"/>
            <a:ext cx="5241693" cy="476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2700000">
            <a:off x="-2253608" y="-2046049"/>
            <a:ext cx="4693315" cy="426665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 txBox="1"/>
          <p:nvPr>
            <p:ph type="ctrTitle"/>
          </p:nvPr>
        </p:nvSpPr>
        <p:spPr>
          <a:xfrm>
            <a:off x="1893625" y="2483015"/>
            <a:ext cx="53691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ctrTitle"/>
          </p:nvPr>
        </p:nvSpPr>
        <p:spPr>
          <a:xfrm>
            <a:off x="1237475" y="1416125"/>
            <a:ext cx="27906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 rot="-110015">
            <a:off x="893706" y="2936299"/>
            <a:ext cx="3478481" cy="12618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pic>
        <p:nvPicPr>
          <p:cNvPr id="47" name="Google Shape;4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37892">
            <a:off x="-3719071" y="-2300562"/>
            <a:ext cx="5241694" cy="476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150" y="-25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22000">
                <a:srgbClr val="191919">
                  <a:alpha val="0"/>
                </a:srgbClr>
              </a:gs>
              <a:gs pos="57000">
                <a:srgbClr val="191919">
                  <a:alpha val="32156"/>
                </a:srgbClr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" name="Google Shape;5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415775">
            <a:off x="7080954" y="2101687"/>
            <a:ext cx="5241695" cy="4765177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/>
          <p:nvPr>
            <p:ph type="ctrTitle"/>
          </p:nvPr>
        </p:nvSpPr>
        <p:spPr>
          <a:xfrm>
            <a:off x="1385175" y="431375"/>
            <a:ext cx="63738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>
                <a:latin typeface="Quicksand SemiBold"/>
                <a:ea typeface="Quicksand SemiBold"/>
                <a:cs typeface="Quicksand SemiBold"/>
                <a:sym typeface="Quicksan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2" name="Google Shape;52;p10"/>
          <p:cNvSpPr/>
          <p:nvPr/>
        </p:nvSpPr>
        <p:spPr>
          <a:xfrm rot="-6921765">
            <a:off x="6706482" y="3885421"/>
            <a:ext cx="345280" cy="328358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0"/>
          <p:cNvSpPr/>
          <p:nvPr/>
        </p:nvSpPr>
        <p:spPr>
          <a:xfrm rot="-6737789">
            <a:off x="6968427" y="3200151"/>
            <a:ext cx="502900" cy="478391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" name="Google Shape;5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45585">
            <a:off x="-2583912" y="2139978"/>
            <a:ext cx="4848076" cy="440734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0"/>
          <p:cNvSpPr/>
          <p:nvPr/>
        </p:nvSpPr>
        <p:spPr>
          <a:xfrm rot="-2011515">
            <a:off x="1518589" y="2731848"/>
            <a:ext cx="231394" cy="231394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6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45.xml"/><Relationship Id="rId24" Type="http://schemas.openxmlformats.org/officeDocument/2006/relationships/slideLayout" Target="../slideLayouts/slideLayout48.xml"/><Relationship Id="rId23" Type="http://schemas.openxmlformats.org/officeDocument/2006/relationships/slideLayout" Target="../slideLayouts/slideLayout47.xml"/><Relationship Id="rId1" Type="http://schemas.openxmlformats.org/officeDocument/2006/relationships/image" Target="../media/image6.jpg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26" Type="http://schemas.openxmlformats.org/officeDocument/2006/relationships/slideLayout" Target="../slideLayouts/slideLayout50.xml"/><Relationship Id="rId25" Type="http://schemas.openxmlformats.org/officeDocument/2006/relationships/slideLayout" Target="../slideLayouts/slideLayout49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chemeClr val="lt1">
                <a:alpha val="79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  <a:effectLst>
            <a:outerShdw blurRad="128588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chemeClr val="lt1">
                <a:alpha val="79000"/>
              </a:scheme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Quicksand"/>
              <a:buNone/>
              <a:defRPr b="1" sz="3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  <a:effectLst>
            <a:outerShdw blurRad="128588" rotWithShape="0" algn="bl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94" r:id="rId23"/>
    <p:sldLayoutId id="2147483695" r:id="rId24"/>
    <p:sldLayoutId id="2147483696" r:id="rId25"/>
    <p:sldLayoutId id="2147483697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hyperlink" Target="https://docs.google.com/document/d/1wxcDBHPbsmK_3gmpM2Pd2_tvFONywUJrrHB0vZparUM/edit?usp=sharin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document/d/1o9CaeONTSbollTa3W16I0nB-_aB6bUzB78vAQ1HSAfQ/edit?usp=sharing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3"/>
          <p:cNvSpPr/>
          <p:nvPr/>
        </p:nvSpPr>
        <p:spPr>
          <a:xfrm rot="141326">
            <a:off x="3199659" y="3829918"/>
            <a:ext cx="2744619" cy="79807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53"/>
          <p:cNvSpPr txBox="1"/>
          <p:nvPr>
            <p:ph type="ctrTitle"/>
          </p:nvPr>
        </p:nvSpPr>
        <p:spPr>
          <a:xfrm>
            <a:off x="2427100" y="2338909"/>
            <a:ext cx="42897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Education</a:t>
            </a:r>
            <a:endParaRPr/>
          </a:p>
        </p:txBody>
      </p:sp>
      <p:sp>
        <p:nvSpPr>
          <p:cNvPr id="329" name="Google Shape;329;p53"/>
          <p:cNvSpPr txBox="1"/>
          <p:nvPr>
            <p:ph idx="1" type="subTitle"/>
          </p:nvPr>
        </p:nvSpPr>
        <p:spPr>
          <a:xfrm rot="141331">
            <a:off x="3302461" y="3924721"/>
            <a:ext cx="2540146" cy="58369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3차시</a:t>
            </a:r>
            <a:endParaRPr/>
          </a:p>
        </p:txBody>
      </p:sp>
      <p:sp>
        <p:nvSpPr>
          <p:cNvPr id="330" name="Google Shape;330;p53"/>
          <p:cNvSpPr/>
          <p:nvPr/>
        </p:nvSpPr>
        <p:spPr>
          <a:xfrm>
            <a:off x="2129477" y="1656097"/>
            <a:ext cx="4884953" cy="6066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2857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Quicksand"/>
              </a:rPr>
              <a:t>Technology</a:t>
            </a:r>
          </a:p>
        </p:txBody>
      </p:sp>
      <p:sp>
        <p:nvSpPr>
          <p:cNvPr id="331" name="Google Shape;331;p53"/>
          <p:cNvSpPr/>
          <p:nvPr/>
        </p:nvSpPr>
        <p:spPr>
          <a:xfrm>
            <a:off x="3795900" y="3174400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E400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E4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53"/>
          <p:cNvSpPr/>
          <p:nvPr/>
        </p:nvSpPr>
        <p:spPr>
          <a:xfrm>
            <a:off x="4201574" y="3174400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53"/>
          <p:cNvSpPr/>
          <p:nvPr/>
        </p:nvSpPr>
        <p:spPr>
          <a:xfrm>
            <a:off x="4607249" y="3174400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E400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E4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53"/>
          <p:cNvSpPr/>
          <p:nvPr/>
        </p:nvSpPr>
        <p:spPr>
          <a:xfrm>
            <a:off x="5012923" y="3174400"/>
            <a:ext cx="335100" cy="31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5" name="Google Shape;335;p53"/>
          <p:cNvCxnSpPr/>
          <p:nvPr/>
        </p:nvCxnSpPr>
        <p:spPr>
          <a:xfrm>
            <a:off x="3407019" y="774033"/>
            <a:ext cx="271200" cy="558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336" name="Google Shape;336;p53"/>
          <p:cNvCxnSpPr/>
          <p:nvPr/>
        </p:nvCxnSpPr>
        <p:spPr>
          <a:xfrm flipH="1">
            <a:off x="5431906" y="793925"/>
            <a:ext cx="241200" cy="538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337" name="Google Shape;337;p53"/>
          <p:cNvCxnSpPr/>
          <p:nvPr/>
        </p:nvCxnSpPr>
        <p:spPr>
          <a:xfrm flipH="1">
            <a:off x="4573600" y="558525"/>
            <a:ext cx="2400" cy="606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338" name="Google Shape;338;p53"/>
          <p:cNvCxnSpPr/>
          <p:nvPr/>
        </p:nvCxnSpPr>
        <p:spPr>
          <a:xfrm flipH="1">
            <a:off x="4979671" y="845787"/>
            <a:ext cx="99000" cy="3432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cxnSp>
        <p:nvCxnSpPr>
          <p:cNvPr id="339" name="Google Shape;339;p53"/>
          <p:cNvCxnSpPr/>
          <p:nvPr/>
        </p:nvCxnSpPr>
        <p:spPr>
          <a:xfrm>
            <a:off x="4033425" y="857750"/>
            <a:ext cx="97500" cy="3312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28588" rotWithShape="0" algn="bl">
              <a:schemeClr val="accent1"/>
            </a:outerShdw>
          </a:effectLst>
        </p:spPr>
      </p:cxnSp>
      <p:sp>
        <p:nvSpPr>
          <p:cNvPr id="340" name="Google Shape;340;p53"/>
          <p:cNvSpPr/>
          <p:nvPr/>
        </p:nvSpPr>
        <p:spPr>
          <a:xfrm rot="-1093816">
            <a:off x="2003171" y="3220120"/>
            <a:ext cx="345228" cy="328246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53"/>
          <p:cNvSpPr/>
          <p:nvPr/>
        </p:nvSpPr>
        <p:spPr>
          <a:xfrm rot="-906852">
            <a:off x="7127283" y="629590"/>
            <a:ext cx="502793" cy="47827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2"/>
          <p:cNvSpPr/>
          <p:nvPr/>
        </p:nvSpPr>
        <p:spPr>
          <a:xfrm rot="400">
            <a:off x="691175" y="2273750"/>
            <a:ext cx="7739700" cy="1505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62"/>
          <p:cNvSpPr txBox="1"/>
          <p:nvPr>
            <p:ph type="ctrTitle"/>
          </p:nvPr>
        </p:nvSpPr>
        <p:spPr>
          <a:xfrm>
            <a:off x="2046000" y="694654"/>
            <a:ext cx="50520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성찰</a:t>
            </a:r>
            <a:endParaRPr/>
          </a:p>
        </p:txBody>
      </p:sp>
      <p:sp>
        <p:nvSpPr>
          <p:cNvPr id="466" name="Google Shape;466;p62"/>
          <p:cNvSpPr txBox="1"/>
          <p:nvPr/>
        </p:nvSpPr>
        <p:spPr>
          <a:xfrm>
            <a:off x="2114450" y="1681900"/>
            <a:ext cx="4915200" cy="4797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다른 팀원의 오픈포트폴리오를 살펴보고, 비교/성찰하여 우리 팀의 아이디어 및 오픈포트폴리오를 개선해봅시다.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467" name="Google Shape;467;p62"/>
          <p:cNvGraphicFramePr/>
          <p:nvPr/>
        </p:nvGraphicFramePr>
        <p:xfrm>
          <a:off x="817325" y="236301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{9E704CDA-F492-49BE-BBF7-22A2F7454514}</a:tableStyleId>
              </a:tblPr>
              <a:tblGrid>
                <a:gridCol w="1446475"/>
                <a:gridCol w="6062975"/>
              </a:tblGrid>
              <a:tr h="2829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활동 1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다른 팀의 오픈포트폴리오 확인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8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활동2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</a:rPr>
                        <a:t>우리 팀의 오픈포트폴리오와 비교하여 추가 또는 수정할 점 확인 및 개선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8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우리 반 오픈포트폴리오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(생략)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93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68" name="Google Shape;468;p62"/>
          <p:cNvSpPr/>
          <p:nvPr/>
        </p:nvSpPr>
        <p:spPr>
          <a:xfrm rot="-1093349">
            <a:off x="8056926" y="1562037"/>
            <a:ext cx="230247" cy="218957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62"/>
          <p:cNvSpPr/>
          <p:nvPr/>
        </p:nvSpPr>
        <p:spPr>
          <a:xfrm rot="-905594">
            <a:off x="8379751" y="1788524"/>
            <a:ext cx="335266" cy="3188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62"/>
          <p:cNvSpPr/>
          <p:nvPr/>
        </p:nvSpPr>
        <p:spPr>
          <a:xfrm rot="-1382555">
            <a:off x="452460" y="1762239"/>
            <a:ext cx="231468" cy="231468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3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수업을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마무리하며</a:t>
            </a:r>
            <a:endParaRPr/>
          </a:p>
        </p:txBody>
      </p:sp>
      <p:sp>
        <p:nvSpPr>
          <p:cNvPr id="476" name="Google Shape;476;p63"/>
          <p:cNvSpPr txBox="1"/>
          <p:nvPr>
            <p:ph idx="2" type="title"/>
          </p:nvPr>
        </p:nvSpPr>
        <p:spPr>
          <a:xfrm>
            <a:off x="626376" y="1904800"/>
            <a:ext cx="2844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500"/>
              <a:t>오늘 학습한 내용은?</a:t>
            </a:r>
            <a:endParaRPr sz="1500"/>
          </a:p>
        </p:txBody>
      </p:sp>
      <p:sp>
        <p:nvSpPr>
          <p:cNvPr id="477" name="Google Shape;477;p63"/>
          <p:cNvSpPr txBox="1"/>
          <p:nvPr>
            <p:ph idx="3" type="title"/>
          </p:nvPr>
        </p:nvSpPr>
        <p:spPr>
          <a:xfrm>
            <a:off x="3274751" y="2508100"/>
            <a:ext cx="2931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2. 다음 수업은?</a:t>
            </a:r>
            <a:endParaRPr sz="1500"/>
          </a:p>
        </p:txBody>
      </p:sp>
      <p:sp>
        <p:nvSpPr>
          <p:cNvPr id="478" name="Google Shape;478;p63"/>
          <p:cNvSpPr txBox="1"/>
          <p:nvPr>
            <p:ph idx="4" type="subTitle"/>
          </p:nvPr>
        </p:nvSpPr>
        <p:spPr>
          <a:xfrm>
            <a:off x="3423238" y="3020524"/>
            <a:ext cx="2634600" cy="12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아이디어 구상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최선의 아이디어(해결책) 선정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아이디어 소개자료 작성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성찰 및 아이디어 개선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79" name="Google Shape;479;p63"/>
          <p:cNvSpPr/>
          <p:nvPr/>
        </p:nvSpPr>
        <p:spPr>
          <a:xfrm rot="-2266879">
            <a:off x="3874171" y="2509546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63"/>
          <p:cNvSpPr/>
          <p:nvPr/>
        </p:nvSpPr>
        <p:spPr>
          <a:xfrm rot="-2080782">
            <a:off x="6061954" y="3032142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63"/>
          <p:cNvSpPr/>
          <p:nvPr/>
        </p:nvSpPr>
        <p:spPr>
          <a:xfrm rot="-2266879">
            <a:off x="842071" y="1878058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63"/>
          <p:cNvSpPr txBox="1"/>
          <p:nvPr>
            <p:ph idx="2" type="title"/>
          </p:nvPr>
        </p:nvSpPr>
        <p:spPr>
          <a:xfrm>
            <a:off x="5912551" y="3110250"/>
            <a:ext cx="2844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3. 수업 정리 및 과제</a:t>
            </a:r>
            <a:endParaRPr sz="1500"/>
          </a:p>
        </p:txBody>
      </p:sp>
      <p:sp>
        <p:nvSpPr>
          <p:cNvPr id="483" name="Google Shape;483;p63"/>
          <p:cNvSpPr txBox="1"/>
          <p:nvPr>
            <p:ph idx="1" type="subTitle"/>
          </p:nvPr>
        </p:nvSpPr>
        <p:spPr>
          <a:xfrm>
            <a:off x="6017688" y="3636099"/>
            <a:ext cx="2634600" cy="12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</a:t>
            </a:r>
            <a:r>
              <a:rPr lang="en" sz="1200"/>
              <a:t>오늘 활용한 스마트 기기와 책상을 정리하세요.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 스마트기기에서는 꼭! 로그아웃을 하세요.</a:t>
            </a:r>
            <a:endParaRPr sz="1200"/>
          </a:p>
        </p:txBody>
      </p:sp>
      <p:sp>
        <p:nvSpPr>
          <p:cNvPr id="484" name="Google Shape;484;p63"/>
          <p:cNvSpPr txBox="1"/>
          <p:nvPr/>
        </p:nvSpPr>
        <p:spPr>
          <a:xfrm>
            <a:off x="797013" y="2459699"/>
            <a:ext cx="2634600" cy="12132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- 오픈포트폴리오 디자인</a:t>
            </a:r>
            <a:endParaRPr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- 문제 이해</a:t>
            </a:r>
            <a:endParaRPr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- 정보 탐색</a:t>
            </a:r>
            <a:endParaRPr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- 성찰 및 아이디어 개선</a:t>
            </a:r>
            <a:endParaRPr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4"/>
          <p:cNvSpPr txBox="1"/>
          <p:nvPr>
            <p:ph type="ctrTitle"/>
          </p:nvPr>
        </p:nvSpPr>
        <p:spPr>
          <a:xfrm>
            <a:off x="2046000" y="431384"/>
            <a:ext cx="5052000" cy="12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수업을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시작하기 전에</a:t>
            </a:r>
            <a:endParaRPr/>
          </a:p>
        </p:txBody>
      </p:sp>
      <p:sp>
        <p:nvSpPr>
          <p:cNvPr id="347" name="Google Shape;347;p54"/>
          <p:cNvSpPr txBox="1"/>
          <p:nvPr>
            <p:ph idx="2" type="title"/>
          </p:nvPr>
        </p:nvSpPr>
        <p:spPr>
          <a:xfrm>
            <a:off x="1806226" y="2489825"/>
            <a:ext cx="28449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스마트기기 준비</a:t>
            </a:r>
            <a:endParaRPr/>
          </a:p>
        </p:txBody>
      </p:sp>
      <p:sp>
        <p:nvSpPr>
          <p:cNvPr id="348" name="Google Shape;348;p54"/>
          <p:cNvSpPr txBox="1"/>
          <p:nvPr>
            <p:ph idx="1" type="subTitle"/>
          </p:nvPr>
        </p:nvSpPr>
        <p:spPr>
          <a:xfrm>
            <a:off x="1911363" y="3015674"/>
            <a:ext cx="2634600" cy="12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1인당 1개의 스마트 기기(학교에서 제공한 노트북 및 테블릿)을 준비하세요.</a:t>
            </a:r>
            <a:endParaRPr/>
          </a:p>
        </p:txBody>
      </p:sp>
      <p:sp>
        <p:nvSpPr>
          <p:cNvPr id="349" name="Google Shape;349;p54"/>
          <p:cNvSpPr txBox="1"/>
          <p:nvPr>
            <p:ph idx="3" type="title"/>
          </p:nvPr>
        </p:nvSpPr>
        <p:spPr>
          <a:xfrm>
            <a:off x="4703201" y="2859125"/>
            <a:ext cx="2931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구글 계정 로그인</a:t>
            </a:r>
            <a:endParaRPr/>
          </a:p>
        </p:txBody>
      </p:sp>
      <p:sp>
        <p:nvSpPr>
          <p:cNvPr id="350" name="Google Shape;350;p54"/>
          <p:cNvSpPr txBox="1"/>
          <p:nvPr>
            <p:ph idx="4" type="subTitle"/>
          </p:nvPr>
        </p:nvSpPr>
        <p:spPr>
          <a:xfrm>
            <a:off x="4851688" y="3371549"/>
            <a:ext cx="2634600" cy="12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앞서 준비한 스마트기기에 본인 계정(또는 학교에서 제공한 계정)으로 로그인하세요.</a:t>
            </a:r>
            <a:endParaRPr/>
          </a:p>
        </p:txBody>
      </p:sp>
      <p:sp>
        <p:nvSpPr>
          <p:cNvPr id="351" name="Google Shape;351;p54"/>
          <p:cNvSpPr/>
          <p:nvPr/>
        </p:nvSpPr>
        <p:spPr>
          <a:xfrm rot="-2266879">
            <a:off x="4722471" y="2763046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54"/>
          <p:cNvSpPr/>
          <p:nvPr/>
        </p:nvSpPr>
        <p:spPr>
          <a:xfrm rot="-2266879">
            <a:off x="1716346" y="2346058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5"/>
          <p:cNvSpPr txBox="1"/>
          <p:nvPr>
            <p:ph type="ctrTitle"/>
          </p:nvPr>
        </p:nvSpPr>
        <p:spPr>
          <a:xfrm>
            <a:off x="2046000" y="684904"/>
            <a:ext cx="5052000" cy="7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수업 순서</a:t>
            </a:r>
            <a:endParaRPr/>
          </a:p>
        </p:txBody>
      </p:sp>
      <p:sp>
        <p:nvSpPr>
          <p:cNvPr id="358" name="Google Shape;358;p55"/>
          <p:cNvSpPr txBox="1"/>
          <p:nvPr/>
        </p:nvSpPr>
        <p:spPr>
          <a:xfrm>
            <a:off x="937387" y="2529185"/>
            <a:ext cx="2079900" cy="4782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STEP 1</a:t>
            </a:r>
            <a:endParaRPr b="1" sz="23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59" name="Google Shape;359;p55"/>
          <p:cNvSpPr txBox="1"/>
          <p:nvPr/>
        </p:nvSpPr>
        <p:spPr>
          <a:xfrm>
            <a:off x="937388" y="292948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학습 환경 조성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60" name="Google Shape;360;p55"/>
          <p:cNvSpPr txBox="1"/>
          <p:nvPr/>
        </p:nvSpPr>
        <p:spPr>
          <a:xfrm>
            <a:off x="2691012" y="2507085"/>
            <a:ext cx="2079900" cy="4782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STEP 2</a:t>
            </a:r>
            <a:endParaRPr b="1" sz="23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61" name="Google Shape;361;p55"/>
          <p:cNvSpPr txBox="1"/>
          <p:nvPr/>
        </p:nvSpPr>
        <p:spPr>
          <a:xfrm>
            <a:off x="2691012" y="290738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문제 이해</a:t>
            </a:r>
            <a:endParaRPr>
              <a:solidFill>
                <a:srgbClr val="000000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  <p:sp>
        <p:nvSpPr>
          <p:cNvPr id="362" name="Google Shape;362;p55"/>
          <p:cNvSpPr txBox="1"/>
          <p:nvPr/>
        </p:nvSpPr>
        <p:spPr>
          <a:xfrm>
            <a:off x="4380412" y="2507085"/>
            <a:ext cx="2079900" cy="4782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STEP 3</a:t>
            </a:r>
            <a:endParaRPr b="1" sz="23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63" name="Google Shape;363;p55"/>
          <p:cNvSpPr txBox="1"/>
          <p:nvPr/>
        </p:nvSpPr>
        <p:spPr>
          <a:xfrm>
            <a:off x="4380413" y="290738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정보  탐색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64" name="Google Shape;364;p55"/>
          <p:cNvSpPr/>
          <p:nvPr/>
        </p:nvSpPr>
        <p:spPr>
          <a:xfrm>
            <a:off x="2211350" y="2670175"/>
            <a:ext cx="714600" cy="714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55"/>
          <p:cNvSpPr/>
          <p:nvPr/>
        </p:nvSpPr>
        <p:spPr>
          <a:xfrm>
            <a:off x="3493963" y="2670175"/>
            <a:ext cx="714600" cy="714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55"/>
          <p:cNvSpPr/>
          <p:nvPr/>
        </p:nvSpPr>
        <p:spPr>
          <a:xfrm>
            <a:off x="4783075" y="2670175"/>
            <a:ext cx="714600" cy="714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55"/>
          <p:cNvSpPr/>
          <p:nvPr/>
        </p:nvSpPr>
        <p:spPr>
          <a:xfrm>
            <a:off x="6164788" y="2670175"/>
            <a:ext cx="714600" cy="714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55"/>
          <p:cNvSpPr/>
          <p:nvPr/>
        </p:nvSpPr>
        <p:spPr>
          <a:xfrm>
            <a:off x="7453900" y="2670175"/>
            <a:ext cx="714600" cy="714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55"/>
          <p:cNvSpPr/>
          <p:nvPr/>
        </p:nvSpPr>
        <p:spPr>
          <a:xfrm>
            <a:off x="6164788" y="3936575"/>
            <a:ext cx="714600" cy="714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55"/>
          <p:cNvSpPr/>
          <p:nvPr/>
        </p:nvSpPr>
        <p:spPr>
          <a:xfrm>
            <a:off x="7453900" y="3936575"/>
            <a:ext cx="714600" cy="714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55"/>
          <p:cNvSpPr/>
          <p:nvPr/>
        </p:nvSpPr>
        <p:spPr>
          <a:xfrm>
            <a:off x="3493963" y="3936575"/>
            <a:ext cx="714600" cy="7146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2" name="Google Shape;372;p55"/>
          <p:cNvCxnSpPr/>
          <p:nvPr/>
        </p:nvCxnSpPr>
        <p:spPr>
          <a:xfrm>
            <a:off x="2691000" y="3027475"/>
            <a:ext cx="5679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</p:cxnSp>
      <p:cxnSp>
        <p:nvCxnSpPr>
          <p:cNvPr id="373" name="Google Shape;373;p55"/>
          <p:cNvCxnSpPr/>
          <p:nvPr/>
        </p:nvCxnSpPr>
        <p:spPr>
          <a:xfrm>
            <a:off x="4192725" y="3027475"/>
            <a:ext cx="6672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</p:cxnSp>
      <p:sp>
        <p:nvSpPr>
          <p:cNvPr id="374" name="Google Shape;374;p55"/>
          <p:cNvSpPr/>
          <p:nvPr/>
        </p:nvSpPr>
        <p:spPr>
          <a:xfrm rot="-2266879">
            <a:off x="7735446" y="1633183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5"/>
          <p:cNvSpPr/>
          <p:nvPr/>
        </p:nvSpPr>
        <p:spPr>
          <a:xfrm rot="-2080782">
            <a:off x="8148629" y="1721904"/>
            <a:ext cx="351677" cy="3346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5"/>
          <p:cNvSpPr/>
          <p:nvPr/>
        </p:nvSpPr>
        <p:spPr>
          <a:xfrm rot="-2266879">
            <a:off x="603121" y="1746221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55"/>
          <p:cNvSpPr txBox="1"/>
          <p:nvPr/>
        </p:nvSpPr>
        <p:spPr>
          <a:xfrm>
            <a:off x="6133362" y="2507085"/>
            <a:ext cx="2079900" cy="4782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STEP 4</a:t>
            </a:r>
            <a:endParaRPr b="1" sz="23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78" name="Google Shape;378;p55"/>
          <p:cNvSpPr txBox="1"/>
          <p:nvPr/>
        </p:nvSpPr>
        <p:spPr>
          <a:xfrm>
            <a:off x="6133363" y="2907385"/>
            <a:ext cx="20799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성찰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379" name="Google Shape;379;p55"/>
          <p:cNvCxnSpPr/>
          <p:nvPr/>
        </p:nvCxnSpPr>
        <p:spPr>
          <a:xfrm>
            <a:off x="5945675" y="3027475"/>
            <a:ext cx="6672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6"/>
          <p:cNvSpPr txBox="1"/>
          <p:nvPr>
            <p:ph idx="3" type="ctrTitle"/>
          </p:nvPr>
        </p:nvSpPr>
        <p:spPr>
          <a:xfrm>
            <a:off x="2046000" y="694654"/>
            <a:ext cx="50520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학습목표</a:t>
            </a:r>
            <a:endParaRPr/>
          </a:p>
        </p:txBody>
      </p:sp>
      <p:sp>
        <p:nvSpPr>
          <p:cNvPr id="385" name="Google Shape;385;p56"/>
          <p:cNvSpPr/>
          <p:nvPr/>
        </p:nvSpPr>
        <p:spPr>
          <a:xfrm rot="-1093731">
            <a:off x="8446066" y="3064828"/>
            <a:ext cx="369230" cy="351014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56"/>
          <p:cNvSpPr/>
          <p:nvPr/>
        </p:nvSpPr>
        <p:spPr>
          <a:xfrm rot="351625">
            <a:off x="874228" y="2491150"/>
            <a:ext cx="696339" cy="590492"/>
          </a:xfrm>
          <a:prstGeom prst="ellipse">
            <a:avLst/>
          </a:prstGeom>
          <a:noFill/>
          <a:ln cap="flat" cmpd="sng" w="38100">
            <a:solidFill>
              <a:srgbClr val="FFE4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E4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56"/>
          <p:cNvSpPr/>
          <p:nvPr/>
        </p:nvSpPr>
        <p:spPr>
          <a:xfrm rot="-455075">
            <a:off x="927456" y="1622703"/>
            <a:ext cx="677326" cy="577899"/>
          </a:xfrm>
          <a:prstGeom prst="ellipse">
            <a:avLst/>
          </a:prstGeom>
          <a:noFill/>
          <a:ln cap="flat" cmpd="sng" w="38100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388" name="Google Shape;388;p56"/>
          <p:cNvSpPr txBox="1"/>
          <p:nvPr/>
        </p:nvSpPr>
        <p:spPr>
          <a:xfrm>
            <a:off x="1754965" y="1725564"/>
            <a:ext cx="6595800" cy="3723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공동의 문제를 해결하기 위해 협력하는 태도를 기를 수 있다.</a:t>
            </a:r>
            <a:endParaRPr b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89" name="Google Shape;389;p56"/>
          <p:cNvSpPr txBox="1"/>
          <p:nvPr/>
        </p:nvSpPr>
        <p:spPr>
          <a:xfrm rot="-455593">
            <a:off x="867682" y="1664335"/>
            <a:ext cx="796888" cy="494636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01</a:t>
            </a:r>
            <a:endParaRPr b="1" sz="34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90" name="Google Shape;390;p56"/>
          <p:cNvSpPr txBox="1"/>
          <p:nvPr/>
        </p:nvSpPr>
        <p:spPr>
          <a:xfrm rot="352152">
            <a:off x="823523" y="2539509"/>
            <a:ext cx="797983" cy="493802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02</a:t>
            </a:r>
            <a:endParaRPr b="1" sz="34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91" name="Google Shape;391;p56"/>
          <p:cNvSpPr txBox="1"/>
          <p:nvPr/>
        </p:nvSpPr>
        <p:spPr>
          <a:xfrm>
            <a:off x="1754986" y="2579489"/>
            <a:ext cx="6595800" cy="3723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오픈포트폴리오를 디자인할 수 있다.</a:t>
            </a:r>
            <a:endParaRPr b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92" name="Google Shape;392;p56"/>
          <p:cNvSpPr/>
          <p:nvPr/>
        </p:nvSpPr>
        <p:spPr>
          <a:xfrm rot="-455075">
            <a:off x="927456" y="3330614"/>
            <a:ext cx="677326" cy="577899"/>
          </a:xfrm>
          <a:prstGeom prst="ellipse">
            <a:avLst/>
          </a:prstGeom>
          <a:noFill/>
          <a:ln cap="flat" cmpd="sng" w="38100">
            <a:solidFill>
              <a:srgbClr val="00CE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393" name="Google Shape;393;p56"/>
          <p:cNvSpPr txBox="1"/>
          <p:nvPr/>
        </p:nvSpPr>
        <p:spPr>
          <a:xfrm>
            <a:off x="1754965" y="3433425"/>
            <a:ext cx="6595800" cy="3723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문제를 올바르게 이해할 수 있다.</a:t>
            </a:r>
            <a:endParaRPr b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94" name="Google Shape;394;p56"/>
          <p:cNvSpPr txBox="1"/>
          <p:nvPr/>
        </p:nvSpPr>
        <p:spPr>
          <a:xfrm rot="-455593">
            <a:off x="867682" y="3372247"/>
            <a:ext cx="796888" cy="494636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03</a:t>
            </a:r>
            <a:endParaRPr b="1" sz="34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95" name="Google Shape;395;p56"/>
          <p:cNvSpPr/>
          <p:nvPr/>
        </p:nvSpPr>
        <p:spPr>
          <a:xfrm rot="-290542">
            <a:off x="912511" y="4152627"/>
            <a:ext cx="707224" cy="600254"/>
          </a:xfrm>
          <a:prstGeom prst="ellipse">
            <a:avLst/>
          </a:prstGeom>
          <a:noFill/>
          <a:ln cap="flat" cmpd="sng" w="38100">
            <a:solidFill>
              <a:srgbClr val="5F5FF6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>
              <a:srgbClr val="5F5FF6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56"/>
          <p:cNvSpPr txBox="1"/>
          <p:nvPr/>
        </p:nvSpPr>
        <p:spPr>
          <a:xfrm rot="-290542">
            <a:off x="912630" y="4236518"/>
            <a:ext cx="707224" cy="432319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04</a:t>
            </a:r>
            <a:endParaRPr b="1" sz="34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97" name="Google Shape;397;p56"/>
          <p:cNvSpPr txBox="1"/>
          <p:nvPr/>
        </p:nvSpPr>
        <p:spPr>
          <a:xfrm>
            <a:off x="1754975" y="4190300"/>
            <a:ext cx="6595800" cy="4488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>
              <a:srgbClr val="FFFFFF">
                <a:alpha val="79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문제해결을 위한 정보를 탐색할 수 있다.</a:t>
            </a:r>
            <a:endParaRPr b="1" sz="16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7"/>
          <p:cNvSpPr txBox="1"/>
          <p:nvPr>
            <p:ph type="ctrTitle"/>
          </p:nvPr>
        </p:nvSpPr>
        <p:spPr>
          <a:xfrm>
            <a:off x="2046000" y="686379"/>
            <a:ext cx="5052000" cy="7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403" name="Google Shape;403;p57"/>
          <p:cNvSpPr/>
          <p:nvPr/>
        </p:nvSpPr>
        <p:spPr>
          <a:xfrm rot="541025">
            <a:off x="7396507" y="1607971"/>
            <a:ext cx="241181" cy="229296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57"/>
          <p:cNvSpPr/>
          <p:nvPr/>
        </p:nvSpPr>
        <p:spPr>
          <a:xfrm rot="726915">
            <a:off x="7834901" y="1797929"/>
            <a:ext cx="351632" cy="334681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7"/>
          <p:cNvSpPr/>
          <p:nvPr/>
        </p:nvSpPr>
        <p:spPr>
          <a:xfrm rot="-2266879">
            <a:off x="651776" y="2779146"/>
            <a:ext cx="241411" cy="229412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57"/>
          <p:cNvSpPr/>
          <p:nvPr/>
        </p:nvSpPr>
        <p:spPr>
          <a:xfrm rot="400">
            <a:off x="691175" y="2273750"/>
            <a:ext cx="7739700" cy="1846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57"/>
          <p:cNvSpPr txBox="1"/>
          <p:nvPr/>
        </p:nvSpPr>
        <p:spPr>
          <a:xfrm>
            <a:off x="2182800" y="2936300"/>
            <a:ext cx="4915200" cy="8262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지난 시간에 학습한 내용은?</a:t>
            </a:r>
            <a:endParaRPr sz="2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8"/>
          <p:cNvSpPr/>
          <p:nvPr/>
        </p:nvSpPr>
        <p:spPr>
          <a:xfrm rot="400">
            <a:off x="691175" y="2273750"/>
            <a:ext cx="7739700" cy="1227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58"/>
          <p:cNvSpPr txBox="1"/>
          <p:nvPr>
            <p:ph type="ctrTitle"/>
          </p:nvPr>
        </p:nvSpPr>
        <p:spPr>
          <a:xfrm>
            <a:off x="2046000" y="694654"/>
            <a:ext cx="50520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오픈포트폴리오 디자인</a:t>
            </a:r>
            <a:endParaRPr sz="3000"/>
          </a:p>
        </p:txBody>
      </p:sp>
      <p:sp>
        <p:nvSpPr>
          <p:cNvPr id="414" name="Google Shape;414;p58"/>
          <p:cNvSpPr txBox="1"/>
          <p:nvPr/>
        </p:nvSpPr>
        <p:spPr>
          <a:xfrm>
            <a:off x="2114450" y="1681900"/>
            <a:ext cx="4915200" cy="4797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아래 ‘오픈포트폴리오 디자인(예시)’ URL을 참고하여, 우리 팀의 오픈포트폴리오의 메뉴, 구성 등을 디자인해봅시다.</a:t>
            </a:r>
            <a:endParaRPr sz="10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graphicFrame>
        <p:nvGraphicFramePr>
          <p:cNvPr id="415" name="Google Shape;415;p58"/>
          <p:cNvGraphicFramePr/>
          <p:nvPr/>
        </p:nvGraphicFramePr>
        <p:xfrm>
          <a:off x="806300" y="241871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{9E704CDA-F492-49BE-BBF7-22A2F7454514}</a:tableStyleId>
              </a:tblPr>
              <a:tblGrid>
                <a:gridCol w="2304525"/>
                <a:gridCol w="5204925"/>
              </a:tblGrid>
              <a:tr h="28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오픈포트폴리오 디자인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(예시)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1"/>
                          </a:solidFill>
                        </a:rPr>
                        <a:t>https://docs.google.com/document/d/18s2Dcw5Nu7z54ktwrMp4xQ3EnafbgX3K50HXGr3PclU/edit?usp=sharing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활동 1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예시를 확인할 것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8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활동 2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안내자료의 체크리스트를 확인하여 </a:t>
                      </a: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팀원과 함께 오픈포트폴리오를 디자인할 것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16" name="Google Shape;416;p58"/>
          <p:cNvSpPr/>
          <p:nvPr/>
        </p:nvSpPr>
        <p:spPr>
          <a:xfrm rot="-1093349">
            <a:off x="8056926" y="1562037"/>
            <a:ext cx="230247" cy="218957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58"/>
          <p:cNvSpPr/>
          <p:nvPr/>
        </p:nvSpPr>
        <p:spPr>
          <a:xfrm rot="-905594">
            <a:off x="8379751" y="1788524"/>
            <a:ext cx="335266" cy="3188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58"/>
          <p:cNvSpPr/>
          <p:nvPr/>
        </p:nvSpPr>
        <p:spPr>
          <a:xfrm rot="-1382555">
            <a:off x="452460" y="1762239"/>
            <a:ext cx="231468" cy="231468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9"/>
          <p:cNvSpPr txBox="1"/>
          <p:nvPr>
            <p:ph type="ctrTitle"/>
          </p:nvPr>
        </p:nvSpPr>
        <p:spPr>
          <a:xfrm>
            <a:off x="1861325" y="694650"/>
            <a:ext cx="53994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문제 이해</a:t>
            </a:r>
            <a:endParaRPr/>
          </a:p>
        </p:txBody>
      </p:sp>
      <p:sp>
        <p:nvSpPr>
          <p:cNvPr id="424" name="Google Shape;424;p59"/>
          <p:cNvSpPr txBox="1"/>
          <p:nvPr/>
        </p:nvSpPr>
        <p:spPr>
          <a:xfrm>
            <a:off x="2114400" y="1491838"/>
            <a:ext cx="4915200" cy="4797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아래에서 제시한 정보를 통해 한국이가 겪은 문제와 이를 해결하기 위한 조건 등은 무엇인지에 대해 생각해보고, 모둠원들과 협의하여 과제를 해결해봅시다.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25" name="Google Shape;425;p59"/>
          <p:cNvSpPr/>
          <p:nvPr/>
        </p:nvSpPr>
        <p:spPr>
          <a:xfrm rot="-1093349">
            <a:off x="8056926" y="1562037"/>
            <a:ext cx="230247" cy="218957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59"/>
          <p:cNvSpPr/>
          <p:nvPr/>
        </p:nvSpPr>
        <p:spPr>
          <a:xfrm rot="-905594">
            <a:off x="2036776" y="1282524"/>
            <a:ext cx="335266" cy="3188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59"/>
          <p:cNvSpPr/>
          <p:nvPr/>
        </p:nvSpPr>
        <p:spPr>
          <a:xfrm rot="-1382555">
            <a:off x="452460" y="1762239"/>
            <a:ext cx="231468" cy="231468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59"/>
          <p:cNvSpPr txBox="1"/>
          <p:nvPr/>
        </p:nvSpPr>
        <p:spPr>
          <a:xfrm>
            <a:off x="825275" y="2027138"/>
            <a:ext cx="7623900" cy="24684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 최근 한국이가 다니는 학교에서는 스마트폰 활용 수업을 자주 한다. 이때마다 1학년 기술시간에 만들었던 스마트폰 거치대를 유용하게 활용하곤 했으나, 하드보드지로 만든 제품이다보니 견고하지 못하고, 여러 각도로 촬영해야 할 경우 불편함을 느끼곤 한다. 특히 </a:t>
            </a:r>
            <a:r>
              <a:rPr lang="en" sz="1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친구들과 함께 </a:t>
            </a:r>
            <a:r>
              <a:rPr lang="en" sz="13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모둠활동을 할 경우 각자의 스마트폰 크기가 달라 손쉽게 고정이 되지 않는다. </a:t>
            </a:r>
            <a:endParaRPr sz="13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 이러한 불편함을 느끼던 한국이는 기술 시간에 ‘3D 프린팅을 활용한 제품 만들기 수업’에서 이러한 문제점을 해결 할 수 있는 스마트폰 거치대를 만들기로 모둠원들과 함께 결정하여 기술선생님께 상의드렸다.</a:t>
            </a:r>
            <a:endParaRPr sz="13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선생님께서는 3D 프린터, 노트북 외에도 출력물을 가공하기 위해 필요한 도구 (핸드 드릴, </a:t>
            </a:r>
            <a:endParaRPr sz="13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드릴비트, 사포, 자, 필기도구)와 필라멘트 및 결합용 기계요소인 볼트, 너트 및 와셔를 </a:t>
            </a:r>
            <a:endParaRPr sz="13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제공해주신다 하셨고, 이 외에도 기술실에 있는 것들 중 필요한 것이 있다면 언제든지 </a:t>
            </a:r>
            <a:endParaRPr sz="13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요청하라며 흔쾌히 승낙해주셨다.</a:t>
            </a:r>
            <a:endParaRPr sz="13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29" name="Google Shape;42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3400" y="342225"/>
            <a:ext cx="1969824" cy="1469274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59"/>
          <p:cNvSpPr txBox="1"/>
          <p:nvPr/>
        </p:nvSpPr>
        <p:spPr>
          <a:xfrm>
            <a:off x="6953400" y="1811500"/>
            <a:ext cx="2586600" cy="2799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b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출처: 왕석순 외(2015), 중학교 기술가정1, p. 165 </a:t>
            </a:r>
            <a:endParaRPr sz="7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31" name="Google Shape;431;p59"/>
          <p:cNvSpPr txBox="1"/>
          <p:nvPr/>
        </p:nvSpPr>
        <p:spPr>
          <a:xfrm>
            <a:off x="796200" y="4551150"/>
            <a:ext cx="8127000" cy="4797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과제 URL: </a:t>
            </a:r>
            <a:r>
              <a:rPr lang="en" sz="900" u="sng">
                <a:solidFill>
                  <a:schemeClr val="hlink"/>
                </a:solidFill>
                <a:hlinkClick r:id="rId4"/>
              </a:rPr>
              <a:t>https://docs.google.com/document/d/1wxcDBHPbsmK_3gmpM2Pd2_tvFONywUJrrHB0vZparUM/edit?usp=sharing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432" name="Google Shape;432;p59"/>
          <p:cNvSpPr/>
          <p:nvPr/>
        </p:nvSpPr>
        <p:spPr>
          <a:xfrm rot="373">
            <a:off x="715650" y="4380250"/>
            <a:ext cx="8288100" cy="704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0"/>
          <p:cNvSpPr/>
          <p:nvPr/>
        </p:nvSpPr>
        <p:spPr>
          <a:xfrm rot="372">
            <a:off x="416400" y="4491275"/>
            <a:ext cx="8319900" cy="515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60"/>
          <p:cNvSpPr txBox="1"/>
          <p:nvPr>
            <p:ph type="ctrTitle"/>
          </p:nvPr>
        </p:nvSpPr>
        <p:spPr>
          <a:xfrm>
            <a:off x="2046000" y="694654"/>
            <a:ext cx="50520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기</a:t>
            </a:r>
            <a:r>
              <a:rPr lang="en"/>
              <a:t>기 및 재료 안내</a:t>
            </a:r>
            <a:endParaRPr/>
          </a:p>
        </p:txBody>
      </p:sp>
      <p:sp>
        <p:nvSpPr>
          <p:cNvPr id="439" name="Google Shape;439;p60"/>
          <p:cNvSpPr txBox="1"/>
          <p:nvPr/>
        </p:nvSpPr>
        <p:spPr>
          <a:xfrm>
            <a:off x="2114450" y="1681900"/>
            <a:ext cx="4915200" cy="4797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아이디어 구상 전, </a:t>
            </a: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실제 제품을 만들기 위해 </a:t>
            </a: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활용할 수 있는 기기 및 재료를 확인해봅시다.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440" name="Google Shape;440;p60"/>
          <p:cNvGraphicFramePr/>
          <p:nvPr/>
        </p:nvGraphicFramePr>
        <p:xfrm>
          <a:off x="324013" y="454326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{9E704CDA-F492-49BE-BBF7-22A2F7454514}</a:tableStyleId>
              </a:tblPr>
              <a:tblGrid>
                <a:gridCol w="1638150"/>
                <a:gridCol w="6866500"/>
              </a:tblGrid>
              <a:tr h="4115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기본제공 기기 및 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재료 안내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sng">
                          <a:solidFill>
                            <a:schemeClr val="hlink"/>
                          </a:solidFill>
                          <a:hlinkClick r:id="rId3"/>
                        </a:rPr>
                        <a:t>https://docs.google.com/document/d/1o9CaeONTSbollTa3W16I0nB-_aB6bUzB78vAQ1HSAfQ/edit?usp=sharing</a:t>
                      </a:r>
                      <a:endParaRPr sz="9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41" name="Google Shape;441;p60"/>
          <p:cNvSpPr/>
          <p:nvPr/>
        </p:nvSpPr>
        <p:spPr>
          <a:xfrm rot="-1093349">
            <a:off x="8056926" y="1562037"/>
            <a:ext cx="230247" cy="218957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60"/>
          <p:cNvSpPr/>
          <p:nvPr/>
        </p:nvSpPr>
        <p:spPr>
          <a:xfrm rot="-905594">
            <a:off x="8379751" y="1788524"/>
            <a:ext cx="335266" cy="3188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60"/>
          <p:cNvSpPr/>
          <p:nvPr/>
        </p:nvSpPr>
        <p:spPr>
          <a:xfrm rot="-1382555">
            <a:off x="452460" y="1762239"/>
            <a:ext cx="231468" cy="231468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60"/>
          <p:cNvSpPr txBox="1"/>
          <p:nvPr/>
        </p:nvSpPr>
        <p:spPr>
          <a:xfrm>
            <a:off x="1806225" y="3869024"/>
            <a:ext cx="2634600" cy="4116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핸드드릴 및 드릴날/드라이버 비트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45" name="Google Shape;445;p60"/>
          <p:cNvSpPr txBox="1"/>
          <p:nvPr/>
        </p:nvSpPr>
        <p:spPr>
          <a:xfrm>
            <a:off x="4685150" y="3869024"/>
            <a:ext cx="2634600" cy="4116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볼트, 너트 및 와셔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46" name="Google Shape;446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1250" y="2078850"/>
            <a:ext cx="2304550" cy="173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8136" y="2105075"/>
            <a:ext cx="2168627" cy="173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1"/>
          <p:cNvSpPr/>
          <p:nvPr/>
        </p:nvSpPr>
        <p:spPr>
          <a:xfrm rot="400">
            <a:off x="691175" y="2273750"/>
            <a:ext cx="7739700" cy="1846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61"/>
          <p:cNvSpPr txBox="1"/>
          <p:nvPr>
            <p:ph type="ctrTitle"/>
          </p:nvPr>
        </p:nvSpPr>
        <p:spPr>
          <a:xfrm>
            <a:off x="2046000" y="763629"/>
            <a:ext cx="50520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정</a:t>
            </a:r>
            <a:r>
              <a:rPr lang="en"/>
              <a:t>보 탐색</a:t>
            </a:r>
            <a:endParaRPr/>
          </a:p>
        </p:txBody>
      </p:sp>
      <p:sp>
        <p:nvSpPr>
          <p:cNvPr id="454" name="Google Shape;454;p61"/>
          <p:cNvSpPr txBox="1"/>
          <p:nvPr/>
        </p:nvSpPr>
        <p:spPr>
          <a:xfrm>
            <a:off x="2114450" y="1681900"/>
            <a:ext cx="4915200" cy="479700"/>
          </a:xfrm>
          <a:prstGeom prst="rect">
            <a:avLst/>
          </a:prstGeom>
          <a:noFill/>
          <a:ln>
            <a:noFill/>
          </a:ln>
          <a:effectLst>
            <a:outerShdw blurRad="71438" rotWithShape="0" algn="bl">
              <a:schemeClr val="lt1"/>
            </a:outerShdw>
          </a:effectLst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아래에서 제시한 활동 내용을 바탕으로 웹서핑 및 구글 학습도구를 활용하여 </a:t>
            </a:r>
            <a:endParaRPr sz="10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문제 해결을 위한 아이디어를 구상해봅시다.</a:t>
            </a:r>
            <a:endParaRPr sz="1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455" name="Google Shape;455;p61"/>
          <p:cNvGraphicFramePr/>
          <p:nvPr/>
        </p:nvGraphicFramePr>
        <p:xfrm>
          <a:off x="817325" y="261601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{9E704CDA-F492-49BE-BBF7-22A2F7454514}</a:tableStyleId>
              </a:tblPr>
              <a:tblGrid>
                <a:gridCol w="1446475"/>
                <a:gridCol w="6062975"/>
              </a:tblGrid>
              <a:tr h="2829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활동1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네이버, 유튜브, 싱기버스 등에서 문제해결을 위한 정보 탐색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8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활</a:t>
                      </a: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동2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탐색</a:t>
                      </a: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한 정보를 공동 저장소에 기록(URL, 캡쳐, 설명 등)하여 팀원과 공유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19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조건</a:t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문제 해결 조건에 부합하는 정보를 가능한 많이 탐색할 것</a:t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8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0" marB="0" marR="91425" marL="9142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56" name="Google Shape;456;p61"/>
          <p:cNvSpPr/>
          <p:nvPr/>
        </p:nvSpPr>
        <p:spPr>
          <a:xfrm rot="-1093349">
            <a:off x="8056926" y="1562037"/>
            <a:ext cx="230247" cy="218957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chemeClr val="accent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61"/>
          <p:cNvSpPr/>
          <p:nvPr/>
        </p:nvSpPr>
        <p:spPr>
          <a:xfrm rot="-905594">
            <a:off x="8379751" y="1788524"/>
            <a:ext cx="335266" cy="31882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noFill/>
          <a:ln cap="flat" cmpd="sng" w="28575">
            <a:solidFill>
              <a:srgbClr val="FF4848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>
              <a:srgbClr val="FF4848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61"/>
          <p:cNvSpPr/>
          <p:nvPr/>
        </p:nvSpPr>
        <p:spPr>
          <a:xfrm rot="-1382555">
            <a:off x="452460" y="1762239"/>
            <a:ext cx="231468" cy="231468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>
              <a:schemeClr val="dk2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61"/>
          <p:cNvSpPr txBox="1"/>
          <p:nvPr/>
        </p:nvSpPr>
        <p:spPr>
          <a:xfrm>
            <a:off x="817358" y="4269975"/>
            <a:ext cx="7613700" cy="6405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rgbClr val="FFFFF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Tip) 함께 정보를 탐색하되, 기록자는 팀원들의 활동 모습을 촬영하고 의견을 기록하세요. 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        스토리텔러는 이를 바탕으로 오늘 수업 전, 정리하여 오픈포트폴리오에 게시합니다.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ker Training by Slidesgo">
  <a:themeElements>
    <a:clrScheme name="Simple Light">
      <a:dk1>
        <a:srgbClr val="191919"/>
      </a:dk1>
      <a:lt1>
        <a:srgbClr val="FFFFFF"/>
      </a:lt1>
      <a:dk2>
        <a:srgbClr val="00CEFF"/>
      </a:dk2>
      <a:lt2>
        <a:srgbClr val="FF4848"/>
      </a:lt2>
      <a:accent1>
        <a:srgbClr val="FFE400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ker Training by Slidesgo">
  <a:themeElements>
    <a:clrScheme name="Simple Light">
      <a:dk1>
        <a:srgbClr val="191919"/>
      </a:dk1>
      <a:lt1>
        <a:srgbClr val="FFFFFF"/>
      </a:lt1>
      <a:dk2>
        <a:srgbClr val="00CEFF"/>
      </a:dk2>
      <a:lt2>
        <a:srgbClr val="FF4848"/>
      </a:lt2>
      <a:accent1>
        <a:srgbClr val="FFE400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